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8" r:id="rId2"/>
    <p:sldId id="256" r:id="rId3"/>
    <p:sldId id="257" r:id="rId4"/>
    <p:sldId id="260" r:id="rId5"/>
    <p:sldId id="261" r:id="rId6"/>
    <p:sldId id="262" r:id="rId7"/>
    <p:sldId id="264" r:id="rId8"/>
    <p:sldId id="263" r:id="rId9"/>
    <p:sldId id="265" r:id="rId10"/>
    <p:sldId id="267" r:id="rId11"/>
    <p:sldId id="266" r:id="rId12"/>
    <p:sldId id="269" r:id="rId13"/>
    <p:sldId id="270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59" r:id="rId31"/>
  </p:sldIdLst>
  <p:sldSz cx="9144000" cy="6858000" type="screen4x3"/>
  <p:notesSz cx="6858000" cy="9144000"/>
  <p:embeddedFontLs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Mistral" pitchFamily="66" charset="0"/>
      <p:regular r:id="rId37"/>
    </p:embeddedFont>
    <p:embeddedFont>
      <p:font typeface="Cricket" pitchFamily="2" charset="0"/>
      <p:regular r:id="rId38"/>
      <p:bold r:id="rId39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F27"/>
    <a:srgbClr val="000000"/>
    <a:srgbClr val="462300"/>
    <a:srgbClr val="DDDDD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1620" autoAdjust="0"/>
  </p:normalViewPr>
  <p:slideViewPr>
    <p:cSldViewPr>
      <p:cViewPr>
        <p:scale>
          <a:sx n="40" d="100"/>
          <a:sy n="40" d="100"/>
        </p:scale>
        <p:origin x="-21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B2789-722D-4BA4-85FB-A49A30B32E25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A7403-1B37-4B9D-BEA8-E49DE53EB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приветствуем вас на этой встрече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наша тема сегодня будет называться: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Гал.3.28.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Христе нет ни мужского пола, ни женского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Единство в семье предполагает тесный и глубокий обмен мыс­лями между супругами, общность интересов, взглядов, решений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имущества. В семье не может быть «мое» и «твое», там все «наше». Единство означает общность невзгод и скорбей, радости и веселья. И основой единства является любовь.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0AE9-CBE1-4CAB-B224-8C30D83D527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Естественное начало любви проявляется как предпочтение одного любимого существа всем другим. Духовное же начало наполняет любовь истинным содержанием и определяет ее глубину и величие. И если влюбленность как влечение со временем может исчезнуть или угаснуть, то духовная составляющая любви как проявление тайны Божьей с годами возрастает все больше, приобретая прекрасные, божественные черты. Даря друг другу любовь супруги получают ее обратно приумноженной и обогащенной.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Ефес.5.25.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Мужья, любите своих жен, как и Христос возлюбил Церковь и предал Себя за нее»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требование ведет свое начало от божественной заповеди: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0AE9-CBE1-4CAB-B224-8C30D83D527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Иоан.13.34.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Заповедь новую даю вам, да любите друг друга; как Я возлюбил вас, так и вы да любите друг друга.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 есть супруги призваны любить друг друга не так, как они любят самих себя (хотя и это очень высокое требование), но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Христос возлюбил их.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 есть любить до самоотдачи, любить в готов­ности жертвовать друг для друга собственным мнением, временем, эгоистическими желаниями и т.д.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0AE9-CBE1-4CAB-B224-8C30D83D527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Подход к браку как к единству мужа и жены логически отвергает саму возможность развода, так как развод, по сути дела, это разрушение единой плоти. О вреде разводов говорит не только Священное Писание, но и исследования психологов, социологов и философов. Все они прекрасно понимают, что семья и супружеские отношения являются индикатором морального состояния как отдельных людей, так и целого общества. Достаточно вспомнить, что распад и разложение Римской империи начались с общей деморализации и прежде всего с распада семей. Поэтому для членов евангельских церквей разводы немыслимы и недопустимы.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 проблема брака и семьи становится, к сожалению, не только проблемой мира, но и проблемой современного христианства. В настоящее время не всегда христианские браки отвечают своему высокому назначению, и это происходит по одной единственной причине -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из-за недостаточно тесного духовного контакта со Христом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мужа и жены как до брака, так и после начала семейной жизни. На практике эта единственная причина выражается в бесконечно разнообразных проявлениях. Чаще всего неудачная семейная жизнь предопределяется еще до брака. С одной стороны - неверным выбором спутника жизни, а с другой - неправильными добрачными взаимоотношениями.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Самоосознание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семьи означает держать разум в активном состоянии. Другими словами, если взять и сделать из трех линий треугольник, получается общее целое, целая фигура с центром в верхушке. Это значит - мама, папа, я занимаемся все вместе чем-то общим. В результате получается единство, то есть это уже семья, что-то собранное.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 семье нет единства - все занимаются разными вещами, в этом случае нет силы, которая будет управлять ими в трудной ситуации, в трудный момент жизни. Когда появляются трудности, а трудности бывают у всех, в этом случае, несомненно, если нет общей цели в жизни, если нет желания заниматься самосовершенствованием, что является целью человеческой жизни - в этом случае в трудный момент семья будет испытывать тяжелое бедствие. Да и в целом в любых повседневных взаимоотношениях невозможно будет добиться счастья.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Надо понять принцип - вся сила в семье идет от знания.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Знание означает - действовать согласно каким-то законам.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семья выбирает себе какие-то принципы в жизни, допустим, христианские, православные или мусульманские. Или, допустим, семья увлекается ведическим знанием, или учением Рерихов и так далее.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целом семья должна найти самое серьезное знание, авторитетное, которое идет из глубины веков и подтверждено жизнью многих людей. И мы знаем, что есть очень серьезные религиозные системы, согласно которым существуют принципы, например, 10 христианских заповедей. В Ведах тоже есть заповеди и основные принципы.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семья берет за основу своей жизни такую серьезную вещь, какое-то серьезное знание, то вся деятельность всей семьи автоматически регулируется разумом, то есть знанием. Так как разум регулирует все в нашем организме, также точно разум будет все регулировать в организме семьи. Организм семьи существует реально.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Равенство или единство в браке?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Мужчина - это своего рода представитель ума в семье.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Мать - это представитель чувств.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 - это та сила, которая несет жизненную потенцию.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Семья работает, словно организм.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жена, допустим, чувствует разочарование в семье - наступает тоска. Если мужчина разочарован, то в семье страдает деятельность, поскольку мужчина - это деятельное начало, а женщина - начало эмоциональное. Она дает эмоциональную уравновешенность, стабильность, она дает умиротворение в семье. Женщина дает умиротворение, мужчина дает оптимизм, потому что мужчина имеет деятельное начало. Дети - это проявление энтузиазма в семье, у них много энергии. Когда дети чувствуют гармонию в семье, они становятся очень жизнерадостными, они становятся источниками радости. Они забавляют своих родителей, а взрослые становятся источником гордости и счастья за своих детей. В этом случае семья будет стабильной, и все трудности, которые будут выпадать на ее долю, будут решаться без всякого труда.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Надо учитывать все эти моменты в совместной жизни. Есть, конечно, разные трудности. Допустим, часто семья, муж с женой, живут с престарелыми родителями. Согласно Ведам, это очень благоприятно, потому что в этом случае, если правильно относиться к престарелым родителям, они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фундаментируют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жизнь семьи, дают много хороших советов. Но если строить отношения вражды, то жизнь тогда становится просто невыносимой. Мы думаем, что все это зависит о родителей, но на самом деле это все зависит от знания.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мы правильно относимся к пожилым людям, это означает, что надо ставить себя в подчиненное положение, надо подчиняться им. Иначе, если не подчиняться, семья становится неуправляемой. Если есть пожилая бабушка или дедушка, то они являются лидерами в семье, но их лидерство согласно их пожилому возрасту, не проявляется во всех мелочах. Оно проявляется только в самых трудных, неразрешимых: вопросах. Когда муж с женой испытывают трудности при выяснении отношений, то в этом случае бабушка или дедушка выдвигают свое слово. Это принцип старческой мудрости. Если же они по мелочам допекают своих детей, то есть маму и папу в данном случае какими-то мелочами, постоянно ворчат и ходят в недовольном настроении, то это означает, что они становятся источником больших проблем.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каждый должен вести себя на своем месте правильно, у каждого есть свои обязанности, и когда человек ведет себя таким образом, он дает окружающим испытывать счастье. Испытывая счастье, их уважение по отношению к этой личности увеличивается, например, к отцу, к маме, у мужа к жене и наоборот и так далее. Таким образом, семья становится счастливой.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Блаженный Августин сказал однажды, что «человеческая душа — христианка от природы». Это слово особенно верно в применении к семье. Ибо в браке и в семье человек учится от природы — любить, из любви и от любви страдать, терпеть и жертвовать, забывать о себе и служить тем, кто ему ближе всего и милее всего. Все это есть ни что иное, как христианская любовь.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семья оказывается как бы естественною школою христианской любви, школою творческого самопожертвования, социальных чувств и альтруистического образа мыслей. В здоровой семейной жизни душа человека с раннего детства обуздывается, смягчается, приучается относиться к ближним с почтительным и любовным вниманием. В этом умягченном, любовном настроении она предварительно прикрепляется к тесному, домашнему кругу с тем, чтобы дальнейшая жизнь вывела ее в этой самой внутренней «установке» к широким кругам общества и народа...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Семья, лишенная любви и духовности, где родители не имеют авторитета в глазах детей, где нет единства ни в жизни, ни в труде, где нет наследственной традиции, — может дать ребенку очень мало, или же не может дать ему ничего.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Конечно, и в здоровой семье могут совершаться ошибки, могут слагаться в том или ином отношении «пробелы», которые способны повести к общей или частичной неудаче. Идеала нет на земле...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 с уверенностью можно сказать, что родители, которые сумели приобщить своих детей к духовному опыту и вызвать в них процесс внутреннего самоосвобождения, будут всегда благословенны в сердцах детей... Ибо из этих двух основ вырастает и личный характер, и прочное счастье человека, и общественное благополучие.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Э.Уайт. Евангелизм, с. 342.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Везде, где в священном домашнем кругу проявляется суровость, грубость, и недостаток любви и признания, произойдет крушение планов и дела церкви будут идти не лучшим образом. Единство в семье, единство в церкви являют Христову благодать лучше, нежели проповеди и споры.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Христианский брак всецело зиждется на учении Христа и Его обетованиях. Христос, возрождая и преобразуя верующего человека, преображает также брачный союз, охраняя его от эгоизма, который является доминирующим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невозрожденном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человеке. Супружество верующих людей освящается присутствием Самого Бога.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Молитва.</a:t>
            </a:r>
            <a:endParaRPr lang="ru-RU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Истинный христианский брак не имеет ничего общего с домостроевским принципом владычества мужа над женой либо языческим принципом матриархата (главенствующей роли женщины над мужчиной). В то же время Христос нигде не говорит о равенстве мужа и жены в браке, ибо равенство как таковое, невозможно в свя­зи с физиологическими, функциональными и другими различиями мужчины и женщины.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Муж никогда не сможет выполнить кое-что из того, что может сделать только женщина и наоборот, есть вещи, которые безусловно лучше может сделать мужчина, чем женщина. Христос провозгласил для мужа и жены принцип гораздо более высокий, чем равенство -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принцип единства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Христос указал, что с точки зрения Бога, муж и жена не представляют собой двух обособленных созданий, живущих рядом друг с другом.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 Богом муж и жена являют собой нераздельную плоть.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Вряд ли люди, живя на земле, смогут до конца понять, почему это так и как именно это происходит, ибо в их глазах муж и жена предстают как две самостоятельные личности, о которых можно спорить - кто из них больше? Кто кому должен подчиняться? Но Апостол Павел пишет: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Ефес.5.32.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«Тайна сия велика»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хотя мы не вполне понимаем, как двое становятся одной плотью, Священное Писание категорически заявляет, что это так.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же муж и жена составляют одно тело, то надо ли говорить об их равенстве?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Безус­ловно, каждая часть тела равноправна с любой другой частью этого же тела, но функционально каждый член тела имеет разное назна­чение.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семье муж выполняет функции главы, жена - домоправи­теля (1Тим.5:14).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0AE9-CBE1-4CAB-B224-8C30D83D527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это не значит, что муж безраздельно распоряжается женой, а жена бесправно подчинена мужу. Это значит, что каждый член тела должен правильно выполнять свою роль на своем месте.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мире очень много говорится об эмансипации, которая теоретически трактуется как предоставление женщине равных с мужчиной прав, а на деле является смешением обязанностей мужчины и женщины.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практике лозунг равенства мужчины и женщины привел к тому, что женщина в семье выполняет одновременно обязанности матери, хозяйки, домоправителя и в дополнении несет на себе чисто мужские обязанности - работа на производстве, обеспечение необходимого материального уровня жизни, решение главных семейных вопросов и т.д.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крайне ненормальное явление.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Христос около двух тысяч лет назад указал, что семья должна быть построена на принципе единства, ибо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7403-1B37-4B9D-BEA8-E49DE53EB08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Слай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81200" y="2857316"/>
            <a:ext cx="6705600" cy="3695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14000"/>
              </a:lnSpc>
            </a:pPr>
            <a:r>
              <a:rPr lang="ru-RU" sz="18000" b="1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Д</a:t>
            </a:r>
            <a:r>
              <a:rPr lang="ru-RU" sz="12000" b="1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обро пожаловать</a:t>
            </a:r>
            <a:endParaRPr lang="ru-RU" sz="12000" b="1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14300" dist="63500" dir="3000000" algn="l" rotWithShape="0">
                  <a:prstClr val="black">
                    <a:alpha val="43000"/>
                  </a:prstClr>
                </a:outerShdw>
              </a:effectLst>
              <a:latin typeface="Mistral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69134" y="152400"/>
            <a:ext cx="37080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Отдел Семейного служения</a:t>
            </a:r>
            <a:endParaRPr lang="ru-RU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FFFFFF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81200" y="457200"/>
            <a:ext cx="670560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Во Христе нет ни мужского пола, ни женского.. 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</a:t>
            </a:r>
          </a:p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     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Галатам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3.28.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81200" y="457200"/>
            <a:ext cx="67056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Мужья, любите своих жен, как и Христос возлюбил Церковь и предал Себя за нее.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</a:t>
            </a:r>
          </a:p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     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Ефесянам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5.25.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81200" y="457200"/>
            <a:ext cx="67056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Заповедь новую даю вам, да любите друг друга; как Я возлюбил вас, так и вы да любите друг друга.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</a:t>
            </a:r>
          </a:p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      Иоанна 13.34.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533400"/>
            <a:ext cx="7162800" cy="36356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9000"/>
              </a:lnSpc>
            </a:pPr>
            <a:r>
              <a:rPr lang="ru-RU" sz="13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Р</a:t>
            </a:r>
            <a:r>
              <a:rPr lang="ru-RU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авенство или единство</a:t>
            </a:r>
          </a:p>
          <a:p>
            <a:pPr algn="r">
              <a:lnSpc>
                <a:spcPts val="9000"/>
              </a:lnSpc>
            </a:pPr>
            <a:r>
              <a:rPr lang="ru-RU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в браке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24000" y="457200"/>
            <a:ext cx="7162800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Везде, где в священном домашнем кругу проявляется суровость, грубость, и недостаток любви и признания, произойдет крушение планов и дела церкви будут идти не лучшим образом. Единство в семье, единство в церкви являют Христову благодать лучше, нежели проповеди и споры. </a:t>
            </a: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</a:t>
            </a:r>
          </a:p>
          <a:p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                     Э.Уайт. Евангелизм, с. 342.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81200" y="457200"/>
            <a:ext cx="6705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Тайна сия велика... 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</a:t>
            </a:r>
          </a:p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     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Ефесянам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5.32.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2140</Words>
  <PresentationFormat>Экран (4:3)</PresentationFormat>
  <Paragraphs>99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Mistral</vt:lpstr>
      <vt:lpstr>Cricket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 Павел</dc:creator>
  <cp:lastModifiedBy>Луговой Павел</cp:lastModifiedBy>
  <cp:revision>486</cp:revision>
  <dcterms:created xsi:type="dcterms:W3CDTF">2014-06-27T04:34:33Z</dcterms:created>
  <dcterms:modified xsi:type="dcterms:W3CDTF">2014-08-04T14:15:04Z</dcterms:modified>
</cp:coreProperties>
</file>