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44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45165-B9C0-4B55-B7D4-6448FDC5051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644FC-1E48-4070-8C61-F2BDCAC0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644FC-1E48-4070-8C61-F2BDCAC07F2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40427-9FC8-4405-8AF3-CDC7EE7F6D25}" type="datetime1">
              <a:rPr lang="en-US" smtClean="0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DE796-E212-416D-943C-2991B171E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00880-BCEE-4665-A4AE-D894EA9EBA18}" type="datetime1">
              <a:rPr lang="en-US" smtClean="0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B6E13-D279-485A-8839-62FB53744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DD649-6C18-4C9B-A247-CF315B973B8A}" type="datetime1">
              <a:rPr lang="en-US" smtClean="0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42D05-D497-407A-86B0-E21DBF5AE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FD167-E54C-454B-81C5-A1AB318DBD40}" type="datetime1">
              <a:rPr lang="en-US" smtClean="0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C2569-D56A-43B3-A207-893C27B58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B530F-D7FF-452A-A02B-4915A45978BE}" type="datetime1">
              <a:rPr lang="en-US" smtClean="0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62C85-5F1E-4E38-B92E-03CA4E76D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8BDF-3B2A-43BA-A13B-0B992B46ABE3}" type="datetime1">
              <a:rPr lang="en-US" smtClean="0"/>
              <a:pPr>
                <a:defRPr/>
              </a:pPr>
              <a:t>6/2/2014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0FAF-CC08-440E-B7BE-080370D36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554A-4547-4E4E-B61D-A3437B1114DC}" type="datetime1">
              <a:rPr lang="en-US" smtClean="0"/>
              <a:pPr>
                <a:defRPr/>
              </a:pPr>
              <a:t>6/2/2014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501E0-AD85-48EA-B36C-F992707E6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DAFB-B4DF-4E25-A3D3-9C7B928CCD42}" type="datetime1">
              <a:rPr lang="en-US" smtClean="0"/>
              <a:pPr>
                <a:defRPr/>
              </a:pPr>
              <a:t>6/2/2014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E9698-6A46-4F90-ADB9-D78BDD85A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04A67-EC05-4CDB-A8ED-2D24A0D7B16B}" type="datetime1">
              <a:rPr lang="en-US" smtClean="0"/>
              <a:pPr>
                <a:defRPr/>
              </a:pPr>
              <a:t>6/2/2014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8BF47-F0F5-47E7-A089-10D323645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D2BEA-03F0-44A8-A54E-B6FFF4E5B251}" type="datetime1">
              <a:rPr lang="en-US" smtClean="0"/>
              <a:pPr>
                <a:defRPr/>
              </a:pPr>
              <a:t>6/2/2014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BEADF-04C5-45CE-B1E9-95A73BAC4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5722A-73BA-4AB7-8D44-6D65FD5C1ECB}" type="datetime1">
              <a:rPr lang="en-US" smtClean="0"/>
              <a:pPr>
                <a:defRPr/>
              </a:pPr>
              <a:t>6/2/2014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F6F30-6001-4BF9-8AC4-5FC8830C0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8504D0-B5A5-4E28-912C-380DC45F454A}" type="datetime1">
              <a:rPr lang="en-US" smtClean="0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1CF6EA-94BF-4A72-BFEF-2C1D71E36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Слайд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Слайд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Слайд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Слайд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Слайд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Слайд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Слайд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Слайд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Слайд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Слайд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Слайд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Слайд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Слайд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Слайд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Слайд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Слайд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Слайд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Слайд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Слайд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26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Слайд2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Слайд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Слайд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Слайд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Слайд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30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 descr="Слайд3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31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 descr="Слайд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32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 descr="Слайд3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33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 descr="Слайд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34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 descr="Слайд3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35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 descr="Слайд3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 descr="Слайд3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" descr="Слайд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" descr="Слайд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Слайд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1" descr="Слайд4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1" descr="Слайд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41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1" descr="Слайд4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42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1" descr="Слайд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43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1" descr="Слайд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44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1" descr="Слайд4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45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1" descr="Слайд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46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1" descr="Слайд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47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1" descr="Слайд4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48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1" descr="Слайд4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49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Слайд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Слайд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Слайд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Слайд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Слайд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3668BF47-F0F5-47E7-A089-10D323645B68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50</Words>
  <Application>Microsoft Office PowerPoint</Application>
  <PresentationFormat>Экран (4:3)</PresentationFormat>
  <Paragraphs>50</Paragraphs>
  <Slides>49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Akseniya Liberanskaya</dc:creator>
  <cp:lastModifiedBy>Akseniya Liberanskaya</cp:lastModifiedBy>
  <cp:revision>5</cp:revision>
  <dcterms:modified xsi:type="dcterms:W3CDTF">2014-06-02T11:43:10Z</dcterms:modified>
</cp:coreProperties>
</file>