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7" r:id="rId18"/>
    <p:sldId id="271" r:id="rId19"/>
    <p:sldId id="276" r:id="rId20"/>
    <p:sldId id="272" r:id="rId21"/>
    <p:sldId id="275" r:id="rId22"/>
    <p:sldId id="273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TanySah\Desktop\13727557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9" y="4180854"/>
            <a:ext cx="3449812" cy="255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anySah\Desktop\230c8a58ddc2e07160340b9d03ec479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9" y="2236840"/>
            <a:ext cx="3207677" cy="180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TanySah\Desktop\47460607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2946" y="2217693"/>
            <a:ext cx="2698321" cy="1762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51720" y="577217"/>
            <a:ext cx="56166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ПОДРОСТКИ</a:t>
            </a:r>
            <a:r>
              <a:rPr lang="ru-RU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4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– </a:t>
            </a:r>
          </a:p>
          <a:p>
            <a:pPr algn="ctr"/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УЖЕ НЕ ДЕТИ, </a:t>
            </a:r>
          </a:p>
          <a:p>
            <a:pPr algn="ctr"/>
            <a:r>
              <a:rPr lang="ru-RU" sz="2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НО ЕЩЕ НЕ ВЗРОСЛЫЕ</a:t>
            </a:r>
          </a:p>
          <a:p>
            <a:pPr algn="ctr"/>
            <a:r>
              <a:rPr lang="ru-RU" sz="1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Подготовила рук-ль ОДС КСМ Сахарова Татьяна</a:t>
            </a:r>
          </a:p>
        </p:txBody>
      </p:sp>
      <p:pic>
        <p:nvPicPr>
          <p:cNvPr id="1027" name="Picture 3" descr="C:\Users\TanySah\Desktop\2__upload_iblock_664_664131b71b53bb2f994c2e3ee5f4c7f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716" y="4180854"/>
            <a:ext cx="3191340" cy="2553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TanySah\Desktop\0026365_139464042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447" y="3876426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712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889843"/>
            <a:ext cx="619268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 и гнев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естественно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всегда вы объект гнева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Глубинные причины непонимания того, что происходит с ними</a:t>
            </a:r>
          </a:p>
          <a:p>
            <a:pPr lvl="2"/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Нуждаются от родителей: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Спокойствие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и внимание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</a:t>
            </a:r>
          </a:p>
        </p:txBody>
      </p:sp>
    </p:spTree>
    <p:extLst>
      <p:ext uri="{BB962C8B-B14F-4D97-AF65-F5344CB8AC3E}">
        <p14:creationId xmlns:p14="http://schemas.microsoft.com/office/powerpoint/2010/main" val="3338076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908720"/>
            <a:ext cx="6912768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и молчание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Периоды или система(периоды-нормально, система-сигнал об опасности)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причины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Разговаривать, но не давить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открытости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осуждения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Хранить секреты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Держать слово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05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3289" y="980728"/>
            <a:ext cx="684076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и независимость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Личное пространство им необходимо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как личности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крайностей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Всему свое время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05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764704"/>
            <a:ext cx="65527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и гаджеты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Хорошо и плохо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причин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Трещина в отношениях с родителями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в отношениях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Духовные проблемы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Современная реальность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заполнить пустоту?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заменить?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05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044025"/>
            <a:ext cx="73448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и «любовь»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Говорить с ними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Влюбленность – это нормально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 без осуждения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Знать, кто объект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и направление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Безусловная любовь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Божественные принципы</a:t>
            </a:r>
          </a:p>
        </p:txBody>
      </p:sp>
    </p:spTree>
    <p:extLst>
      <p:ext uri="{BB962C8B-B14F-4D97-AF65-F5344CB8AC3E}">
        <p14:creationId xmlns:p14="http://schemas.microsoft.com/office/powerpoint/2010/main" val="3859805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908720"/>
            <a:ext cx="66247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Подросток и ЛЕНЬ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Лень – это нормально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Лень должна быть «под контролем»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Ленитесь вместе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пример трудолюбия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Трудитесь вместе</a:t>
            </a:r>
          </a:p>
        </p:txBody>
      </p:sp>
    </p:spTree>
    <p:extLst>
      <p:ext uri="{BB962C8B-B14F-4D97-AF65-F5344CB8AC3E}">
        <p14:creationId xmlns:p14="http://schemas.microsoft.com/office/powerpoint/2010/main" val="2312266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7639" y="980728"/>
            <a:ext cx="676673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и «воспитание реальностью»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Близкие отношения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с возрастом должна возрастать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Сталкивать с «реальностью» (с последствиями их решений)</a:t>
            </a:r>
          </a:p>
        </p:txBody>
      </p:sp>
    </p:spTree>
    <p:extLst>
      <p:ext uri="{BB962C8B-B14F-4D97-AF65-F5344CB8AC3E}">
        <p14:creationId xmlns:p14="http://schemas.microsoft.com/office/powerpoint/2010/main" val="3859805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980728"/>
            <a:ext cx="56166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и БОГ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семьи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Сомнения и поиск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опыт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Акцент на сердце, а не поведение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Долой лицемерие!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Домашние богослужения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Служение </a:t>
            </a:r>
          </a:p>
        </p:txBody>
      </p:sp>
    </p:spTree>
    <p:extLst>
      <p:ext uri="{BB962C8B-B14F-4D97-AF65-F5344CB8AC3E}">
        <p14:creationId xmlns:p14="http://schemas.microsoft.com/office/powerpoint/2010/main" val="2797100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084046"/>
            <a:ext cx="6912768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нет отца?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понимания роли мужчины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угрозой будущая семья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угрозой отношения с Богом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 дисциплиной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Инфантильность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Агрессия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с поиском себя</a:t>
            </a:r>
          </a:p>
        </p:txBody>
      </p:sp>
    </p:spTree>
    <p:extLst>
      <p:ext uri="{BB962C8B-B14F-4D97-AF65-F5344CB8AC3E}">
        <p14:creationId xmlns:p14="http://schemas.microsoft.com/office/powerpoint/2010/main" val="3859805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836712"/>
            <a:ext cx="720080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 маме?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Любовь (без </a:t>
            </a:r>
            <a:r>
              <a:rPr lang="ru-RU" sz="32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гиперопеки</a:t>
            </a: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но и без «армейщины»)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Восполнение потребностей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поруки «настоящему мужчине»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Молитва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Показывать характер Бога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отношениям сына и отца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Уважать мужа (бывшего мужа)</a:t>
            </a:r>
          </a:p>
        </p:txBody>
      </p:sp>
    </p:spTree>
    <p:extLst>
      <p:ext uri="{BB962C8B-B14F-4D97-AF65-F5344CB8AC3E}">
        <p14:creationId xmlns:p14="http://schemas.microsoft.com/office/powerpoint/2010/main" val="1781297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052736"/>
            <a:ext cx="684076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изменения: мальчики</a:t>
            </a:r>
          </a:p>
          <a:p>
            <a:pPr lvl="2"/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Половой член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Яички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Мошонка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Семявыносящий проток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Простата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Семенные пузырьки</a:t>
            </a:r>
          </a:p>
          <a:p>
            <a:pPr lvl="2"/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Оволосение на лобке, подмышечных впадинах, бороде, усах, груди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 тела: узкие бедра, широкие плечи.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Небольшой процент жира в организме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сильно выраженный кадык</a:t>
            </a:r>
          </a:p>
        </p:txBody>
      </p:sp>
    </p:spTree>
    <p:extLst>
      <p:ext uri="{BB962C8B-B14F-4D97-AF65-F5344CB8AC3E}">
        <p14:creationId xmlns:p14="http://schemas.microsoft.com/office/powerpoint/2010/main" val="2439166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26485"/>
            <a:ext cx="756084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Подросток  </a:t>
            </a:r>
            <a:r>
              <a:rPr 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Отчим или мачеха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Ревность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Одиночество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Страхи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правил и ценностей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Безусловная любовь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 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Справедливость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51984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42" y="1772816"/>
            <a:ext cx="676875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Строить отношения </a:t>
            </a:r>
          </a:p>
          <a:p>
            <a:pPr algn="ctr"/>
            <a:r>
              <a:rPr lang="ru-RU" sz="4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подростком </a:t>
            </a:r>
          </a:p>
          <a:p>
            <a:pPr algn="ctr"/>
            <a:r>
              <a:rPr lang="ru-RU" sz="4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надо </a:t>
            </a:r>
            <a:r>
              <a:rPr lang="ru-RU" sz="5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рождения</a:t>
            </a:r>
            <a:r>
              <a:rPr lang="ru-RU" sz="4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071456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980728"/>
            <a:ext cx="711053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-  сложные, непонятные, разные, интересные, умные, любознательные, ленивые, (не) послушные, ищущие, красивые, другие………</a:t>
            </a:r>
          </a:p>
          <a:p>
            <a:pPr algn="ctr"/>
            <a:r>
              <a:rPr lang="ru-RU" sz="5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они подарены нам Богом!</a:t>
            </a:r>
          </a:p>
        </p:txBody>
      </p:sp>
    </p:spTree>
    <p:extLst>
      <p:ext uri="{BB962C8B-B14F-4D97-AF65-F5344CB8AC3E}">
        <p14:creationId xmlns:p14="http://schemas.microsoft.com/office/powerpoint/2010/main" val="2518839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7957" y="836712"/>
            <a:ext cx="79928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изменения: девочки</a:t>
            </a:r>
          </a:p>
          <a:p>
            <a:pPr lvl="2"/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Вульва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Клитор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Влагалище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Матка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Фаллопиевы трубы</a:t>
            </a:r>
          </a:p>
          <a:p>
            <a:pPr lvl="2"/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Яичники</a:t>
            </a:r>
          </a:p>
          <a:p>
            <a:pPr lvl="2"/>
            <a:r>
              <a:rPr lang="ru-RU" sz="2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Грудь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Лобковое </a:t>
            </a:r>
            <a:r>
              <a:rPr lang="ru-RU" sz="2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оволосение</a:t>
            </a: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женскому типу, </a:t>
            </a:r>
            <a:r>
              <a:rPr lang="ru-RU" sz="2400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оволосение</a:t>
            </a: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промежности, паховые складки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Менструация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Широкий таз, узкие плечи.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высокий процент содержания жира в организме</a:t>
            </a:r>
          </a:p>
        </p:txBody>
      </p:sp>
    </p:spTree>
    <p:extLst>
      <p:ext uri="{BB962C8B-B14F-4D97-AF65-F5344CB8AC3E}">
        <p14:creationId xmlns:p14="http://schemas.microsoft.com/office/powerpoint/2010/main" val="236323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196752"/>
            <a:ext cx="698477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Интеллектуальные изменения:</a:t>
            </a:r>
          </a:p>
          <a:p>
            <a:endParaRPr lang="ru-RU" sz="32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Думать в виде:</a:t>
            </a:r>
          </a:p>
          <a:p>
            <a:endParaRPr lang="ru-RU" sz="32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Конкретные действия и события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Абстрактное мышление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Логическое мышление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041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484784"/>
            <a:ext cx="71287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Эмоциональные изменения: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Смена настроений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Уединение или толпа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Ранимость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Влюбчивость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Ласки и отстраненность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Независимость и уязвимость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44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65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196752"/>
            <a:ext cx="66247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изменения: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 «подобных»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Быть понятым и принятым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системы верований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себя (мужчиной, женщиной) и обучение ролям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Найти себя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Отдаление от родителей</a:t>
            </a:r>
            <a:endParaRPr lang="en-US" sz="32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«Виртуальная» жизнь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Кумиры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578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0554" y="1124744"/>
            <a:ext cx="662473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современные подростки отличаются: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32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мир (насилие, гомосексуализм, нестабильность)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Распад семьи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Секс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Размытость моральных ценностей</a:t>
            </a:r>
          </a:p>
          <a:p>
            <a:endParaRPr lang="ru-RU" sz="32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39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620688"/>
            <a:ext cx="65527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нужно подростку?</a:t>
            </a:r>
          </a:p>
          <a:p>
            <a:pPr marL="1428750" lvl="2" indent="-514350">
              <a:buFont typeface="+mj-lt"/>
              <a:buAutoNum type="arabicPeriod"/>
            </a:pPr>
            <a:r>
              <a:rPr lang="ru-RU" sz="3600" b="1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Родительская любовь:</a:t>
            </a: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поддержка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вера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забота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ru-RU" sz="36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снисхождение</a:t>
            </a:r>
          </a:p>
        </p:txBody>
      </p:sp>
    </p:spTree>
    <p:extLst>
      <p:ext uri="{BB962C8B-B14F-4D97-AF65-F5344CB8AC3E}">
        <p14:creationId xmlns:p14="http://schemas.microsoft.com/office/powerpoint/2010/main" val="45776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052736"/>
            <a:ext cx="770485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Языки любви:</a:t>
            </a:r>
          </a:p>
          <a:p>
            <a:pPr marL="1885950" lvl="3" indent="-514350">
              <a:buFont typeface="+mj-lt"/>
              <a:buAutoNum type="arabicPeriod"/>
            </a:pPr>
            <a:endParaRPr lang="ru-RU" sz="3200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43150" lvl="4" indent="-514350">
              <a:buFont typeface="+mj-lt"/>
              <a:buAutoNum type="arabicPeriod"/>
            </a:pPr>
            <a:r>
              <a:rPr lang="ru-RU" sz="4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Поощрение</a:t>
            </a:r>
          </a:p>
          <a:p>
            <a:pPr marL="2343150" lvl="4" indent="-514350">
              <a:buFont typeface="+mj-lt"/>
              <a:buAutoNum type="arabicPeriod"/>
            </a:pPr>
            <a:r>
              <a:rPr lang="ru-RU" sz="4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Прикосновение</a:t>
            </a:r>
          </a:p>
          <a:p>
            <a:pPr marL="2343150" lvl="4" indent="-514350">
              <a:buFont typeface="+mj-lt"/>
              <a:buAutoNum type="arabicPeriod"/>
            </a:pPr>
            <a:r>
              <a:rPr lang="ru-RU" sz="4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</a:t>
            </a:r>
          </a:p>
          <a:p>
            <a:pPr marL="2343150" lvl="4" indent="-514350">
              <a:buFont typeface="+mj-lt"/>
              <a:buAutoNum type="arabicPeriod"/>
            </a:pPr>
            <a:r>
              <a:rPr lang="ru-RU" sz="4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</a:t>
            </a:r>
          </a:p>
          <a:p>
            <a:pPr marL="2343150" lvl="4" indent="-514350">
              <a:buFont typeface="+mj-lt"/>
              <a:buAutoNum type="arabicPeriod"/>
            </a:pPr>
            <a:r>
              <a:rPr lang="ru-RU" sz="40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Подарки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0376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140</TotalTime>
  <Words>526</Words>
  <Application>Microsoft Office PowerPoint</Application>
  <PresentationFormat>Экран (4:3)</PresentationFormat>
  <Paragraphs>176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Georgia</vt:lpstr>
      <vt:lpstr>Times New Roman</vt:lpstr>
      <vt:lpstr>Trebuchet MS</vt:lpstr>
      <vt:lpstr>Wingdings 2</vt:lpstr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TanySah</dc:creator>
  <cp:lastModifiedBy>Tatiana Sakharova</cp:lastModifiedBy>
  <cp:revision>65</cp:revision>
  <dcterms:created xsi:type="dcterms:W3CDTF">2016-04-25T07:10:38Z</dcterms:created>
  <dcterms:modified xsi:type="dcterms:W3CDTF">2020-03-06T07:54:36Z</dcterms:modified>
</cp:coreProperties>
</file>