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57" r:id="rId5"/>
    <p:sldId id="259" r:id="rId6"/>
    <p:sldId id="267" r:id="rId7"/>
    <p:sldId id="262" r:id="rId8"/>
    <p:sldId id="268" r:id="rId9"/>
    <p:sldId id="260" r:id="rId10"/>
    <p:sldId id="269" r:id="rId11"/>
    <p:sldId id="275" r:id="rId12"/>
    <p:sldId id="264" r:id="rId13"/>
    <p:sldId id="270" r:id="rId14"/>
    <p:sldId id="263" r:id="rId15"/>
    <p:sldId id="271" r:id="rId16"/>
    <p:sldId id="272" r:id="rId17"/>
    <p:sldId id="273" r:id="rId18"/>
    <p:sldId id="274" r:id="rId19"/>
    <p:sldId id="276" r:id="rId20"/>
    <p:sldId id="26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4888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наши дети уходят </a:t>
            </a:r>
          </a:p>
          <a:p>
            <a:pPr algn="ctr"/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церкви???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рук-ль ОДС КСМ Сахарова Татьяна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904677"/>
            <a:ext cx="38100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867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586" y="-5417"/>
            <a:ext cx="892899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церкви: 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  любви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Фарисейство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Непонимание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адаптировано </a:t>
            </a: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Женская экспансия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44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05678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«дома»:</a:t>
            </a:r>
          </a:p>
          <a:p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Занятость родителей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семейного алтаря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«передачи веры»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Двойные стандарты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8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32656"/>
            <a:ext cx="633670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исправить: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Любить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и принимать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какие они есть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общество, где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одиноки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Христа!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1336" y="620688"/>
            <a:ext cx="63367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опыт сейчас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то, что нравится нам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Церковь – ячейка (кафе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Искренность и открытость</a:t>
            </a:r>
          </a:p>
        </p:txBody>
      </p:sp>
    </p:spTree>
    <p:extLst>
      <p:ext uri="{BB962C8B-B14F-4D97-AF65-F5344CB8AC3E}">
        <p14:creationId xmlns:p14="http://schemas.microsoft.com/office/powerpoint/2010/main" val="369134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92696"/>
            <a:ext cx="69847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учить, а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размышлять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Завоевывать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медиатехнологии</a:t>
            </a: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своим примером</a:t>
            </a: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34481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«Выбивать почву из-под ног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(давать возможность им самим давать ответы, делать выводы и анализировать)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Делиться своим опытом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Признавать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бояться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Отдавать их в руки Божьи</a:t>
            </a:r>
          </a:p>
        </p:txBody>
      </p:sp>
    </p:spTree>
    <p:extLst>
      <p:ext uri="{BB962C8B-B14F-4D97-AF65-F5344CB8AC3E}">
        <p14:creationId xmlns:p14="http://schemas.microsoft.com/office/powerpoint/2010/main" val="440143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874846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для малышей: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коротко, по существу (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0-3 года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1-2 минуты; 4-6 лет 5-15 минут)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пособия и тактильные ощущения(картинки,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фланелеграф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предметы, рисовать, клеить, собирать и т.д.)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Учатся через активное участие(игры, движения)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повторять изученное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Почти нет разграничения реальности и воображения (использовать их воображаемые образы)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Божью любовь понимают через любящих взрослых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Любознательны (показывать/рассказывать новое)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 и словоохотливы (дать выговориться)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795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886328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для младших школьников: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Неугомонные (принести/подать/разложить/держать и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Учатся через конкретные примеры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запоминают (стихи, песни)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Любят секреты и друзей(загадки, ребусы, секреты)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Любят игры в группах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Подражают (привлеките к помощи того, кому подражают)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Любят участвовать в служении (вовлечение в богослужение, в помощь членам церкви0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Любят помогать (социальные/миссионерские)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13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1627" y="260648"/>
            <a:ext cx="828092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для подростков:</a:t>
            </a:r>
          </a:p>
          <a:p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учатся лучше ,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сознают , что им это необходимо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учатся лучше , если они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 ставят себе задания , и сами решают их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имеют потребность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большей самостоятельности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 необходимо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открывать что-то новое , искать смысл жизни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 необходимо знать, что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учится вместе с ними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2576716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03649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заинтересовать таким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образом:</a:t>
            </a:r>
          </a:p>
          <a:p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Объявите подросткам тему урока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Задайте вопрос по теме урока</a:t>
            </a:r>
          </a:p>
          <a:p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«Знаете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 вы , что значит праздник Крещение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Пробудите интерес к беседе , затрагивая более глубокую духовную проблему или жизненную ситуацию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Поставить перед ними проблему , рассказав эпизод из жизни , статьи , фильма.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Раскрываем суть проблемы и начинаем искать ответ в Библии вместе с ними.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 должен быть план беседы , а не проповедь</a:t>
            </a:r>
          </a:p>
        </p:txBody>
      </p:sp>
    </p:spTree>
    <p:extLst>
      <p:ext uri="{BB962C8B-B14F-4D97-AF65-F5344CB8AC3E}">
        <p14:creationId xmlns:p14="http://schemas.microsoft.com/office/powerpoint/2010/main" val="45583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93304" y="636055"/>
            <a:ext cx="7992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– настоящее и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 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ним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предопределяет их будущее завтра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ними 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предопределяют их отношения с нами завтра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412776"/>
            <a:ext cx="65527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 да сохранит наших детей!!!</a:t>
            </a:r>
            <a:endParaRPr lang="ru-RU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7768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того поймем ли мы их зависит поймут ли они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того принимаем ли мы их зависит примут ли они наши принципы и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убеждения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того приведем ли мы их к Спасителю зависит будут ли наши церкви существовать завтра</a:t>
            </a:r>
          </a:p>
        </p:txBody>
      </p:sp>
    </p:spTree>
    <p:extLst>
      <p:ext uri="{BB962C8B-B14F-4D97-AF65-F5344CB8AC3E}">
        <p14:creationId xmlns:p14="http://schemas.microsoft.com/office/powerpoint/2010/main" val="343853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130" y="1335329"/>
            <a:ext cx="3675900" cy="206769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3454"/>
            <a:ext cx="4286250" cy="2857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955" y="3377968"/>
            <a:ext cx="4286250" cy="34671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68" y="3843088"/>
            <a:ext cx="4200128" cy="27957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1160" y="283969"/>
            <a:ext cx="784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возраста и времени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5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3658" y="548680"/>
            <a:ext cx="776681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Физиологические изменения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своего «я»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Сталкиваются с непониманием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Взросление и отделение от родителей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1210" y="908720"/>
            <a:ext cx="73012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Подвергают 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сомнению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симпатии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Угрозы современности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453360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6287" y="404664"/>
            <a:ext cx="705678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Они другие!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– решает все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вокруг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Одиночество в сети</a:t>
            </a: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Поколение потребителей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2696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 – 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очень важно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Легко транслируют свои мысли друзьям (сети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дел </a:t>
            </a: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ru-RU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– не экспер</a:t>
            </a:r>
            <a:r>
              <a:rPr lang="ru-R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</p:spTree>
    <p:extLst>
      <p:ext uri="{BB962C8B-B14F-4D97-AF65-F5344CB8AC3E}">
        <p14:creationId xmlns:p14="http://schemas.microsoft.com/office/powerpoint/2010/main" val="86392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8352"/>
            <a:ext cx="87484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ухода: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проблемы: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знают Христа (знают истории)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решение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Привычка 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«хорошей гордости»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окружающих</a:t>
            </a:r>
          </a:p>
          <a:p>
            <a:pPr marL="1485900" lvl="2" indent="-571500">
              <a:buFont typeface="Wingdings" panose="05000000000000000000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СМИ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166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735</TotalTime>
  <Words>571</Words>
  <Application>Microsoft Office PowerPoint</Application>
  <PresentationFormat>Экран 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Татьяна Сахарова</cp:lastModifiedBy>
  <cp:revision>98</cp:revision>
  <dcterms:created xsi:type="dcterms:W3CDTF">2016-05-30T08:05:05Z</dcterms:created>
  <dcterms:modified xsi:type="dcterms:W3CDTF">2019-04-27T11:24:00Z</dcterms:modified>
</cp:coreProperties>
</file>