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794" autoAdjust="0"/>
  </p:normalViewPr>
  <p:slideViewPr>
    <p:cSldViewPr>
      <p:cViewPr varScale="1">
        <p:scale>
          <a:sx n="49" d="100"/>
          <a:sy n="49" d="100"/>
        </p:scale>
        <p:origin x="-19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E7ADC-49B9-4A0A-AF36-2B5CAD963F18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088C4-8CB8-486F-9816-0C3471ADC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5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«Воспитание Реальностью» - Самый верный способ сделать детей несчастными </a:t>
            </a:r>
            <a:r>
              <a:rPr lang="ru-RU" dirty="0" smtClean="0"/>
              <a:t>— это </a:t>
            </a:r>
            <a:r>
              <a:rPr lang="ru-RU" b="1" dirty="0" smtClean="0"/>
              <a:t>освободить их от всяких обязанностей</a:t>
            </a:r>
            <a:r>
              <a:rPr lang="ru-RU" dirty="0" smtClean="0"/>
              <a:t>, позволить им вести пустую, бесцельную жизнь, не заставлять их делать что-нибудь или предоставлять возможность заниматься только тем, что им нравится. Детские умы очень восприимчивые и живые, поэтому если детей не занимать тем, что хорошо и полезно, они неизбежно обратятся к тому, что плохо. Это справедливо, что им необходим отдых. Но также справедливо, что их нужно приучать работать, регулярно посвящать часы физическому труду, а также чтению и иным занятиям. Следите за тем, чтобы занятия соответствовали возрасту детей и чтобы они черпали знания из полезных и интересных книг. </a:t>
            </a:r>
          </a:p>
          <a:p>
            <a:r>
              <a:rPr lang="ru-RU" dirty="0" smtClean="0"/>
              <a:t>Родители должны понять, что самый важный урок, которому необходимо научить детей, — выполнять свою часть работы по дому. Родители обязаны учить детей здравому отношению к жизни, пониманию того, что они должны приносить пользу. Под руководством мудрой матери мальчики и девочки должны получить в семье первое наставление о том, как исполнять житейские обязанности.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088C4-8CB8-486F-9816-0C3471ADC7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8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«Бросаться в крайности» </a:t>
            </a:r>
            <a:r>
              <a:rPr lang="ru-RU" dirty="0" smtClean="0"/>
              <a:t>- Слишком много семей сегодня </a:t>
            </a:r>
            <a:r>
              <a:rPr lang="ru-RU" b="1" dirty="0" smtClean="0"/>
              <a:t>не утруждают себя тем, чтобы пресекать явное непослушание и потакание прихотям. </a:t>
            </a:r>
            <a:r>
              <a:rPr lang="ru-RU" dirty="0" smtClean="0"/>
              <a:t>В других семьях, </a:t>
            </a:r>
            <a:r>
              <a:rPr lang="ru-RU" b="1" dirty="0" smtClean="0"/>
              <a:t>напротив, проявляется властный, диктаторский дух, который порождает в детях худшие пороки.</a:t>
            </a:r>
            <a:r>
              <a:rPr lang="ru-RU" dirty="0" smtClean="0"/>
              <a:t> Родители подчас действуют настолько необдуманно, что делают несчастными своих детей, которые теряют всякое уважение к отцу, матери, братьям и сестрам. Тем самым агнцы Божьего стада и их души, Божье достояние, оказываются незащищенными от происков сатаны (Рукописи, т. 13, с. 95).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088C4-8CB8-486F-9816-0C3471ADC7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3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Дети — всего лишь дети </a:t>
            </a:r>
          </a:p>
          <a:p>
            <a:r>
              <a:rPr lang="ru-RU" dirty="0" smtClean="0"/>
              <a:t>Не обращайтесь со своими детьми сурово, забывая свое детство и то, что они всего лишь дети. Не рассчитывайте, что они сразу станут совершенными, и не требуйте от них, чтобы они поступали, как взрослые люди. Родителям не следует забывать свои детские годы, — как страстно они жаждали сочувствия и любви, какими несчастными чувствовали себя, когда взрослые ругали и наказывали их в порыве раздражения. Они должны возродить в душе свои детские ощущения и снизойти до уровня детского мышления, чтобы понять потребности детей. </a:t>
            </a:r>
          </a:p>
          <a:p>
            <a:r>
              <a:rPr lang="ru-RU" dirty="0" smtClean="0"/>
              <a:t>Дети нуждаются в добрых, ободряющих словах. Как просто сказать сердечные, искренние слова, которые зажгут солнечный луч в сердцах малышей и помогут им забыть все беды! </a:t>
            </a:r>
          </a:p>
          <a:p>
            <a:r>
              <a:rPr lang="ru-RU" dirty="0" smtClean="0"/>
              <a:t>Родители, любите своих детей: любите их в младенческие годы, любите их в детстве, любите их в юности. Не хмурьте брови в их присутствии, но всегда будьте радостны.</a:t>
            </a:r>
          </a:p>
          <a:p>
            <a:endParaRPr lang="ru-RU" dirty="0" smtClean="0"/>
          </a:p>
          <a:p>
            <a:r>
              <a:rPr lang="ru-RU" dirty="0" smtClean="0"/>
              <a:t>Равновесие между любовью и дисциплиной </a:t>
            </a:r>
          </a:p>
          <a:p>
            <a:r>
              <a:rPr lang="ru-RU" dirty="0" smtClean="0"/>
              <a:t>Помогайте детям одерживать победы. Растите их в атмосфере любви. Так вы сможете преодолеть их упрямство и своенравность. Вы всегда должны давать понять своим детям, что любите их и трудитесь ради них, что их счастье дорого для вас и вы намереваетесь делать только то, что служит им во благо. Вы можете удовлетворять их маленькие нужды всякий раз, когда сочтете это приемлемым. </a:t>
            </a:r>
          </a:p>
          <a:p>
            <a:r>
              <a:rPr lang="ru-RU" dirty="0" smtClean="0"/>
              <a:t>В общении с детьми никогда не действуйте под влиянием порыва. Пусть авторитет и привязанность сочетаются друг с другом. Оберегайте и поощряйте все хорошее и привлекательное в своих детях. Когда вы отказываете им в том, что может принести им вред, постарайтесь дать им понять, что вы любите их и хотите сделать их счастливыми. </a:t>
            </a:r>
          </a:p>
          <a:p>
            <a:r>
              <a:rPr lang="ru-RU" dirty="0" smtClean="0"/>
              <a:t>Чем менее привлекателен ребенок, тем больше необходимо проявлять к нему ласки и любви. Когда ребенок будет уверен, что вы хотите сделать его счастливым, любовь разрушит все преграды между вами. Этим принципом руководствовался Христос, общаясь с людьми; этому принципу должны следовать и мы. </a:t>
            </a:r>
          </a:p>
          <a:p>
            <a:r>
              <a:rPr lang="ru-RU" dirty="0" smtClean="0"/>
              <a:t>Во многих семьях никак не выражаются чувства родных друг к другу. Нет нужды в сентиментальности, но все нуждаются в проявлениях любви и нежности — в маленьких любезностях, сердечных словах, заботливом внимании. Привязанность должна неизменно поддерживаться в отношениях между мужем и женой, родителями и детьми, братьями и сестрами. Избегайте необдуманных слов; не делайте даже намека на то, что кто-то не любит другого. Гораздо лучше быть приятным другим, говорить доброжелательно. </a:t>
            </a:r>
          </a:p>
          <a:p>
            <a:r>
              <a:rPr lang="ru-RU" dirty="0" smtClean="0"/>
              <a:t>Любовь, которую проявляют родители, искренне заботясь о детях и правильно воспитывая их, в слабой мере отражает любовь Бога к нам. </a:t>
            </a:r>
          </a:p>
          <a:p>
            <a:r>
              <a:rPr lang="ru-RU" dirty="0" smtClean="0"/>
              <a:t>Как я выражаю свою любовь к детям?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088C4-8CB8-486F-9816-0C3471ADC71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6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826" y="26064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«Я не узнаю своего 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ребенка»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0348"/>
            <a:ext cx="3243263" cy="24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694237"/>
            <a:ext cx="32432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16944"/>
            <a:ext cx="30305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71" y="4854341"/>
            <a:ext cx="2990242" cy="200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16" y="3023009"/>
            <a:ext cx="1793052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268760"/>
            <a:ext cx="74168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Когда начинать?</a:t>
            </a:r>
          </a:p>
          <a:p>
            <a:pPr algn="ctr"/>
            <a:endParaRPr lang="ru-RU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6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Рождения!!!</a:t>
            </a:r>
            <a:endParaRPr lang="ru-RU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Помните,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какими были мы:</a:t>
            </a:r>
          </a:p>
          <a:p>
            <a:endParaRPr lang="ru-RU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Ошибались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 слушались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Искали себя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Страдали </a:t>
            </a:r>
            <a:endParaRPr lang="ru-RU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74888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Подростки </a:t>
            </a:r>
            <a:r>
              <a:rPr lang="ru-R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-  </a:t>
            </a:r>
            <a:endParaRPr lang="ru-RU" sz="4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сложные</a:t>
            </a:r>
            <a:r>
              <a:rPr lang="ru-R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, непонятные, разные, интересные, умные, любознательные, ленивые, (не) послушные, ищущие, красивые, другие</a:t>
            </a:r>
            <a:r>
              <a:rPr lang="ru-R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………но </a:t>
            </a:r>
            <a:r>
              <a:rPr lang="ru-R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они </a:t>
            </a:r>
            <a:endParaRPr lang="ru-RU" sz="4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подарены </a:t>
            </a: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нам Богом!</a:t>
            </a:r>
          </a:p>
        </p:txBody>
      </p:sp>
    </p:spTree>
    <p:extLst>
      <p:ext uri="{BB962C8B-B14F-4D97-AF65-F5344CB8AC3E}">
        <p14:creationId xmlns:p14="http://schemas.microsoft.com/office/powerpoint/2010/main" val="29088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457" y="836712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Давайте помнить, что это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по-прежнему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наши дети!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Они нуждаются в нас!</a:t>
            </a:r>
            <a:endParaRPr lang="ru-RU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799157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Меняется все: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Физиология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Мышление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Интересы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Поведение, слова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Отношения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Восприятие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Роли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Эмоции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Та самая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«взрослость»:</a:t>
            </a:r>
          </a:p>
          <a:p>
            <a:pPr algn="ctr"/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Естественна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Уже не дети, еще не взрослые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Границы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Ослабление контроля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Мы помогаем им пройти</a:t>
            </a:r>
          </a:p>
        </p:txBody>
      </p:sp>
    </p:spTree>
    <p:extLst>
      <p:ext uri="{BB962C8B-B14F-4D97-AF65-F5344CB8AC3E}">
        <p14:creationId xmlns:p14="http://schemas.microsoft.com/office/powerpoint/2010/main" val="105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2728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Как?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любовью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Ища силы и мудрости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 опуская рук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Понимая, что происходит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 всё беря на свой счет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Без крайностей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юмором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Вместе (муж + жена)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Что делать:</a:t>
            </a:r>
          </a:p>
          <a:p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Подготовиться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Молиться за них и с ними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Семейные богослужения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Выстраивать 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дружеские отношения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Совместное времяпрепровождение (служение)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Слушать и слышать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Убеждать и задавать вопросы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Воспитывать «реальностью»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апрещать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768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Чего не стоит делать: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Давить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 учитывать изменений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Унижать и высмеивать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 учитывать их мнение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Шантажировать гаджетами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Наказывать прилюдно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Попустительствовать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65527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«Острые углы»</a:t>
            </a:r>
          </a:p>
          <a:p>
            <a:endParaRPr lang="ru-RU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Виртуальный мир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Влюбленность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Увлечения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4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Защита и помощь:</a:t>
            </a:r>
          </a:p>
          <a:p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 чрезмерной нагрузки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Поддержка в неудачах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Свой опыт и пример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Там, где они не справляются</a:t>
            </a:r>
            <a:endParaRPr lang="ru-RU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424936" cy="718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Роль матери:</a:t>
            </a:r>
          </a:p>
          <a:p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Для сына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– нежность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            - образ женщины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Для дочери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- нежность</a:t>
            </a:r>
          </a:p>
          <a:p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- образ женщины</a:t>
            </a:r>
          </a:p>
          <a:p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	 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- дисциплина</a:t>
            </a:r>
          </a:p>
          <a:p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Роль отца: </a:t>
            </a:r>
          </a:p>
          <a:p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Для сына: 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образ мужчины</a:t>
            </a:r>
          </a:p>
          <a:p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	 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- священничество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     - дисциплина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Для дочери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- нежность</a:t>
            </a:r>
          </a:p>
          <a:p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- образ мужчины</a:t>
            </a:r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967</Words>
  <Application>Microsoft Office PowerPoint</Application>
  <PresentationFormat>Экран (4:3)</PresentationFormat>
  <Paragraphs>119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TanySah</dc:creator>
  <cp:lastModifiedBy>Татьяна Сахарова</cp:lastModifiedBy>
  <cp:revision>64</cp:revision>
  <dcterms:created xsi:type="dcterms:W3CDTF">2017-04-10T11:16:24Z</dcterms:created>
  <dcterms:modified xsi:type="dcterms:W3CDTF">2019-03-11T07:31:22Z</dcterms:modified>
</cp:coreProperties>
</file>