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F0383D-EF3A-4B01-BCD0-16CB6E2EA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BEE762-BF0D-41E2-A982-E262349B2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5B152B-F21B-49F3-9D0C-AE10D0D49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03DCBE-4615-4E47-8F9D-CCA79C61E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5A63F8-592E-443F-9F7A-11E0FAAC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16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7F6168-7B4E-4B61-B7F3-9AB21182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142A54-4667-4641-AABF-B4F69BD63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69CA17-1DD4-4E0F-8B2E-0C3635E22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DE06B2-2C3C-4CE1-94FC-95ACDF6E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2FE98F-790D-41B0-85DD-96DF3FEC3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07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C38D8FA-EF95-40B5-A3C3-C7604F341B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B2E5C7-419A-4067-BD9C-0374537A3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A80507-D3BE-447D-9FD4-11FF95761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67AAB6-3523-485C-8905-FD3A3CFD9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B11AB9-7BEA-47B9-879E-F0E7F5EE3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77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38051-A99D-4824-A714-5FFE7323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FB6AAA-E4DF-43E5-A601-1F56074BE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7ABD12-B1F8-46BB-9076-0683CE202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A0C877-D25D-4D86-AF7B-FE88FD90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312F03-07BA-4D71-9BDA-8EDED9E6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1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0170B4-50B1-4A11-819F-B72CE38BE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3DFF42-C892-4CC7-90F8-F4FB0A487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6F38FC-EF39-4E26-A6B0-B4A20E079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BC8217-399A-4DFF-AA67-5CFB2033E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C99ADB-E3ED-46E9-824D-E1F984BD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50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5FFFEA-5EA3-4B25-80D9-60A81198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F88FF1-CC54-4031-93F5-9A928DDB1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30CDA3-EC30-4E72-88FF-81B8C44C4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ACC3DD-B3FB-4D65-A985-288CD197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E20792-3FD5-4051-9238-0B79DC51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38B26C-10DD-4549-8551-F4A891B07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87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91372-0244-4106-9BC2-FB878C866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A110F4-8BF2-424E-AEF6-0637D16E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D65A3B-9866-4651-9C0F-BFB707027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865BFCB-12E4-40F4-8CC5-0500DBDA3F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477A85F-EDCC-4975-A172-B19EE253D4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6D36A26-498A-477D-8054-55A089607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59B3C5-ACDE-4E4B-8AA1-588E0B9EE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80C0DD5-6A61-495C-8E1F-DFF628D84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99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A2D39-C11C-4536-A643-7A8ECC806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1FBE4FD-6BAE-4FE1-852F-699563BA5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68634A-7C7A-4C3E-9D13-1F0B1729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FF006B-B996-46AF-A7F5-D4750AEB6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37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BC734E-7E77-4D42-BE2B-9BFF51529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E07F2D6-FED0-4CC8-898B-3FC8F797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7EE1A1-63E7-4991-AE37-7CAF2997E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5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3ABE1-E834-4B33-BD4F-600B3789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423125-12E5-4D35-AD73-A415B76F7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9E5EEB-2156-4574-967C-D1C79AB6A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7B6228-302D-4F1B-9637-583EC915E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B1557D-91BB-4ADB-B28B-3AE92BE49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6A8CA8-71EC-4246-8D7C-176D517C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7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C5CB60-D532-46BA-B2A9-5518695B8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FA93820-70BC-46D9-8825-8BDE88A77F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AB1F72-2184-418A-9D14-B0A30077A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7158407-DEEE-434E-ADC2-B01DD0CF8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25BF0E-D7D4-4FC4-8B1E-CF31E5160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17015D-8519-4157-B386-F4F825A85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23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97E4F-35B8-4A41-8715-8C85D8592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BE9C54-1CBF-472A-953F-AC542A7B5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8D701F-5F62-4D30-A35A-AE24CD574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A99A4-DC09-4E4D-8007-6471DF3FED16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655AA9-B557-43BB-8B3C-819AA9917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F8ED5A-DD65-4F7A-9E0D-33CEB61E1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AC75C-7326-477D-B89D-D06964B7F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66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F25231-AC46-4908-A332-A1949D196152}"/>
              </a:ext>
            </a:extLst>
          </p:cNvPr>
          <p:cNvSpPr txBox="1"/>
          <p:nvPr/>
        </p:nvSpPr>
        <p:spPr>
          <a:xfrm>
            <a:off x="3415004" y="569167"/>
            <a:ext cx="5477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роли родителя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B959492-55A6-4D4B-A405-5A36B0967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004" y="2657365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5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1460E2-CE26-495E-B54B-83958A8529DD}"/>
              </a:ext>
            </a:extLst>
          </p:cNvPr>
          <p:cNvSpPr txBox="1"/>
          <p:nvPr/>
        </p:nvSpPr>
        <p:spPr>
          <a:xfrm>
            <a:off x="998375" y="373224"/>
            <a:ext cx="999308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защитника</a:t>
            </a:r>
          </a:p>
          <a:p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Через защиту от плохого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Быт.33:14 пусть господин мой пойдет впереди раба своего, а я пойду медленно, как пойдет скот, который предо мною, и как пойдут дети, и приду к господину моему в </a:t>
            </a:r>
            <a:r>
              <a:rPr lang="ru-RU" sz="2400" dirty="0" err="1">
                <a:solidFill>
                  <a:srgbClr val="FF0000"/>
                </a:solidFill>
              </a:rPr>
              <a:t>Сеир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</a:p>
          <a:p>
            <a:endParaRPr lang="ru-RU" sz="2400" dirty="0">
              <a:solidFill>
                <a:srgbClr val="FF0000"/>
              </a:solidFill>
            </a:endParaRPr>
          </a:p>
          <a:p>
            <a:endParaRPr lang="ru-RU" sz="12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Через принятие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Луки 15:20-23</a:t>
            </a:r>
          </a:p>
          <a:p>
            <a:r>
              <a:rPr lang="ru-RU" sz="2000" dirty="0">
                <a:solidFill>
                  <a:srgbClr val="FF0000"/>
                </a:solidFill>
              </a:rPr>
              <a:t>20 Встал и пошел к отцу своему. И когда он был еще далеко, увидел его отец его и сжалился; и, побежав, пал ему на шею и целовал его.</a:t>
            </a:r>
          </a:p>
          <a:p>
            <a:r>
              <a:rPr lang="ru-RU" sz="2000" dirty="0">
                <a:solidFill>
                  <a:srgbClr val="FF0000"/>
                </a:solidFill>
              </a:rPr>
              <a:t>21 Сын же сказал ему: отче! я согрешил против неба и пред тобою и уже недостоин называться сыном твоим.</a:t>
            </a:r>
          </a:p>
          <a:p>
            <a:r>
              <a:rPr lang="ru-RU" sz="2000" dirty="0">
                <a:solidFill>
                  <a:srgbClr val="FF0000"/>
                </a:solidFill>
              </a:rPr>
              <a:t>22 А отец сказал рабам своим: принесите лучшую одежду и оденьте его, и дайте перстень на руку его и обувь на ноги;</a:t>
            </a:r>
          </a:p>
          <a:p>
            <a:r>
              <a:rPr lang="ru-RU" sz="2000" dirty="0">
                <a:solidFill>
                  <a:srgbClr val="FF0000"/>
                </a:solidFill>
              </a:rPr>
              <a:t>23 и приведите откормленного теленка, и заколите; станем есть и веселиться!</a:t>
            </a:r>
          </a:p>
        </p:txBody>
      </p:sp>
    </p:spTree>
    <p:extLst>
      <p:ext uri="{BB962C8B-B14F-4D97-AF65-F5344CB8AC3E}">
        <p14:creationId xmlns:p14="http://schemas.microsoft.com/office/powerpoint/2010/main" val="2270006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1E5AB2-6E9A-43FE-8B1D-0D4A2E9A5E8B}"/>
              </a:ext>
            </a:extLst>
          </p:cNvPr>
          <p:cNvSpPr txBox="1"/>
          <p:nvPr/>
        </p:nvSpPr>
        <p:spPr>
          <a:xfrm>
            <a:off x="1239416" y="550506"/>
            <a:ext cx="822026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примера</a:t>
            </a:r>
          </a:p>
          <a:p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Модель мужчины и женщины</a:t>
            </a:r>
          </a:p>
          <a:p>
            <a:r>
              <a:rPr lang="ru-RU" sz="2400" i="1" dirty="0">
                <a:solidFill>
                  <a:srgbClr val="FF0000"/>
                </a:solidFill>
              </a:rPr>
              <a:t>Мар.6:3 Не плотник ли Он, сын Марии, брат Иакова, </a:t>
            </a:r>
            <a:r>
              <a:rPr lang="ru-RU" sz="2400" i="1" dirty="0" err="1">
                <a:solidFill>
                  <a:srgbClr val="FF0000"/>
                </a:solidFill>
              </a:rPr>
              <a:t>Иосии</a:t>
            </a:r>
            <a:r>
              <a:rPr lang="ru-RU" sz="2400" i="1" dirty="0">
                <a:solidFill>
                  <a:srgbClr val="FF0000"/>
                </a:solidFill>
              </a:rPr>
              <a:t>, Иуды и Симона? Не здесь ли, между нами, Его сестры? И соблазнялись о Нем.</a:t>
            </a:r>
          </a:p>
          <a:p>
            <a:endParaRPr lang="ru-RU" sz="2400" i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Модель отношений</a:t>
            </a:r>
          </a:p>
          <a:p>
            <a:r>
              <a:rPr lang="ru-RU" sz="2800" i="1" dirty="0">
                <a:solidFill>
                  <a:srgbClr val="FF0000"/>
                </a:solidFill>
              </a:rPr>
              <a:t>Еф.5:25 Мужья, любите своих жен, как и Христос возлюбил Церковь и предал Себя за нее,</a:t>
            </a:r>
          </a:p>
          <a:p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19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7A448B-9C9D-43E5-A4AA-590BDD1FE68B}"/>
              </a:ext>
            </a:extLst>
          </p:cNvPr>
          <p:cNvSpPr txBox="1"/>
          <p:nvPr/>
        </p:nvSpPr>
        <p:spPr>
          <a:xfrm>
            <a:off x="637592" y="93306"/>
            <a:ext cx="10916815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наставника</a:t>
            </a:r>
          </a:p>
          <a:p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Втор. 6:6-9</a:t>
            </a:r>
          </a:p>
          <a:p>
            <a:r>
              <a:rPr lang="ru-RU" sz="2000" dirty="0">
                <a:solidFill>
                  <a:srgbClr val="FF0000"/>
                </a:solidFill>
              </a:rPr>
              <a:t>6 И да будут слова сии, которые Я заповедую тебе сегодня, в сердце твоем [и в душе твоей];</a:t>
            </a:r>
          </a:p>
          <a:p>
            <a:r>
              <a:rPr lang="ru-RU" sz="2000" dirty="0">
                <a:solidFill>
                  <a:srgbClr val="FF0000"/>
                </a:solidFill>
              </a:rPr>
              <a:t>7 и внушай их детям твоим и говори о них, сидя в доме твоем и идя дорогою, и ложась и вставая;</a:t>
            </a:r>
          </a:p>
          <a:p>
            <a:r>
              <a:rPr lang="ru-RU" sz="2000" dirty="0">
                <a:solidFill>
                  <a:srgbClr val="FF0000"/>
                </a:solidFill>
              </a:rPr>
              <a:t>8 и навяжи их в знак на руку твою, и да будут они </a:t>
            </a:r>
            <a:r>
              <a:rPr lang="ru-RU" sz="2000" dirty="0" err="1">
                <a:solidFill>
                  <a:srgbClr val="FF0000"/>
                </a:solidFill>
              </a:rPr>
              <a:t>повязкою</a:t>
            </a:r>
            <a:r>
              <a:rPr lang="ru-RU" sz="2000" dirty="0">
                <a:solidFill>
                  <a:srgbClr val="FF0000"/>
                </a:solidFill>
              </a:rPr>
              <a:t> над глазами твоими,</a:t>
            </a:r>
          </a:p>
          <a:p>
            <a:r>
              <a:rPr lang="ru-RU" sz="2000" dirty="0">
                <a:solidFill>
                  <a:srgbClr val="FF0000"/>
                </a:solidFill>
              </a:rPr>
              <a:t>9 и напиши их на косяках дома твоего и на воротах твоих.</a:t>
            </a:r>
          </a:p>
          <a:p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(Втор.6:20-22)</a:t>
            </a:r>
          </a:p>
          <a:p>
            <a:r>
              <a:rPr lang="ru-RU" sz="2000" dirty="0">
                <a:solidFill>
                  <a:srgbClr val="FF0000"/>
                </a:solidFill>
              </a:rPr>
              <a:t>20 Если спросит у тебя сын твой в последующее время, говоря: "что значат сии уставы, постановления и законы, которые заповедал вам Господь, Бог ваш?" </a:t>
            </a:r>
          </a:p>
          <a:p>
            <a:r>
              <a:rPr lang="ru-RU" sz="2000" dirty="0">
                <a:solidFill>
                  <a:srgbClr val="FF0000"/>
                </a:solidFill>
              </a:rPr>
              <a:t>21 то скажи сыну твоему: "рабами были мы у фараона в Египте, но Господь [Бог] вывел нас из Египта рукою крепкою [и мышцею высокою], </a:t>
            </a:r>
          </a:p>
          <a:p>
            <a:r>
              <a:rPr lang="ru-RU" sz="2000" dirty="0">
                <a:solidFill>
                  <a:srgbClr val="FF0000"/>
                </a:solidFill>
              </a:rPr>
              <a:t>22 и явил Господь [Бог] знамения и чудеса великие и казни над Египтом, над фараоном и над всем домом его [и над войском его] пред глазами нашими; </a:t>
            </a:r>
          </a:p>
          <a:p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Прит.22:6 Наставь юношу при начале пути его: он не уклонится от него, когда и состарится.</a:t>
            </a:r>
          </a:p>
          <a:p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Еф.6:4 И вы, отцы, не раздражайте детей ваших, но воспитывайте их в учении и наставлении Господнем.</a:t>
            </a:r>
          </a:p>
        </p:txBody>
      </p:sp>
    </p:spTree>
    <p:extLst>
      <p:ext uri="{BB962C8B-B14F-4D97-AF65-F5344CB8AC3E}">
        <p14:creationId xmlns:p14="http://schemas.microsoft.com/office/powerpoint/2010/main" val="2058210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5873EB-AD1E-4D76-9636-603D3D20D482}"/>
              </a:ext>
            </a:extLst>
          </p:cNvPr>
          <p:cNvSpPr txBox="1"/>
          <p:nvPr/>
        </p:nvSpPr>
        <p:spPr>
          <a:xfrm>
            <a:off x="1119674" y="438539"/>
            <a:ext cx="920931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авторитета</a:t>
            </a:r>
          </a:p>
          <a:p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Авторитет Бога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Втор.4:1 Итак, Израиль, слушай постановления и законы, которые я [сегодня] научаю вас исполнять, дабы вы были живы [и размножились], и пошли и наследовали ту землю, которую Господь, Бог отцов ваших, дает вам [в наследие];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Роли в семье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Прит.23:22 Слушайся отца твоего: он родил тебя; и не пренебрегай матери твоей, когда она и состарится.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Авторитеты в обществе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Лв.19:32 Пред </a:t>
            </a:r>
            <a:r>
              <a:rPr lang="ru-RU" sz="2400" dirty="0" err="1">
                <a:solidFill>
                  <a:srgbClr val="FF0000"/>
                </a:solidFill>
              </a:rPr>
              <a:t>лицем</a:t>
            </a:r>
            <a:r>
              <a:rPr lang="ru-RU" sz="2400" dirty="0">
                <a:solidFill>
                  <a:srgbClr val="FF0000"/>
                </a:solidFill>
              </a:rPr>
              <a:t> седого вставай и почитай лице старца, и бойся [Господа] Бога твоего. Я Господь [Бог ваш].</a:t>
            </a:r>
          </a:p>
        </p:txBody>
      </p:sp>
    </p:spTree>
    <p:extLst>
      <p:ext uri="{BB962C8B-B14F-4D97-AF65-F5344CB8AC3E}">
        <p14:creationId xmlns:p14="http://schemas.microsoft.com/office/powerpoint/2010/main" val="10935000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540</Words>
  <Application>Microsoft Office PowerPoint</Application>
  <PresentationFormat>Широкоэкранный</PresentationFormat>
  <Paragraphs>44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Сахарова</dc:creator>
  <cp:lastModifiedBy>Татьяна Сахарова</cp:lastModifiedBy>
  <cp:revision>24</cp:revision>
  <dcterms:created xsi:type="dcterms:W3CDTF">2021-05-26T11:20:40Z</dcterms:created>
  <dcterms:modified xsi:type="dcterms:W3CDTF">2021-05-29T05:23:39Z</dcterms:modified>
</cp:coreProperties>
</file>