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76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6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C140F-0884-43CD-8AE4-ACB633164871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715-C5BC-4B25-84B1-1362B298C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0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самую большую потерю испытывают </a:t>
            </a:r>
            <a:r>
              <a:rPr lang="ru-RU" b="1" dirty="0" smtClean="0"/>
              <a:t>жертвы злоупотребления родительской властью</a:t>
            </a:r>
            <a:r>
              <a:rPr lang="ru-RU" dirty="0" smtClean="0"/>
              <a:t>. Недостатки характера, которые были бы исправлены правильным воспитанием, укрепляются с годами, чтобы испортить, а возможно, и свести на нет полезность их обладателя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0715-C5BC-4B25-84B1-1362B298CC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4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В каждом христианском доме должны царить свои правила, и родителям следует своими словами и отношением друг к другу являть детям драгоценный </a:t>
            </a:r>
            <a:r>
              <a:rPr lang="ru-RU" b="1" dirty="0" smtClean="0"/>
              <a:t>живой пример того</a:t>
            </a:r>
            <a:r>
              <a:rPr lang="ru-RU" dirty="0" smtClean="0"/>
              <a:t>, какими они желают видеть своих детей. 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Отец и мать вместе </a:t>
            </a:r>
            <a:r>
              <a:rPr lang="ru-RU" dirty="0" smtClean="0"/>
              <a:t>должны принимать во внимание свои обязанности. Вместе они должны трудиться для блага своих детей. </a:t>
            </a:r>
            <a:r>
              <a:rPr lang="ru-RU" b="1" dirty="0" smtClean="0"/>
              <a:t>Между ними не должно быть разногласий. </a:t>
            </a:r>
            <a:r>
              <a:rPr lang="ru-RU" dirty="0" smtClean="0"/>
              <a:t>В присутствии детей им не следует критиковать планы друг друга или сомневаться во мнении супруга. Если отец и мать расходятся во мнениях, пытаясь противодействовать влиянию друг друга, то такая семья будет деморализована и дети перестанут питать уважение к отцу и матери, что необходимо для хорошо управляемой семьи... </a:t>
            </a:r>
            <a:r>
              <a:rPr lang="ru-RU" b="1" dirty="0" smtClean="0"/>
              <a:t>Дети быстро распознают все, что бросает тень на правила и уставы семьи. В особенности на те уставы, которые ограничивают их действия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0715-C5BC-4B25-84B1-1362B298CC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8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Взаимоотношения родителей в значительной степени создают атмосферу домашнего очага, и если между отцом и матерью имеют место раздоры, детей заражает этот дух. Сотворите в вашем доме атмосферу трогательной заботы.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0715-C5BC-4B25-84B1-1362B298CC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7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638" y="262223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«Реальностью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Рук-ль ОДС КСМ Сахарова Татьяна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anySah\Desktop\ОДС КСМ\семинары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34" y="1484783"/>
            <a:ext cx="3055241" cy="23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ySah\Desktop\ОДС КСМ\семинары\img2012012310313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57" y="4516475"/>
            <a:ext cx="2810935" cy="21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ySah\Desktop\ОДС КСМ\семинары\rv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" y="1230705"/>
            <a:ext cx="2682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ySah\Desktop\ОДС КСМ\семинары\взросление-подростка-миниатю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" y="4517041"/>
            <a:ext cx="28048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ySah\Desktop\ОДС КСМ\семинары\200447436-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372978" cy="44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200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Живите своими ценностями</a:t>
            </a:r>
          </a:p>
          <a:p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учатся, наблюдая за 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 выделять время, чтобы осуществлять воспитание на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Выступайте «единым фронтом» (муж и жена)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9675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детей </a:t>
            </a:r>
            <a:r>
              <a:rPr lang="ru-RU" sz="4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часть семьи, </a:t>
            </a: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вносящей вклад в ее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 счастье!!!</a:t>
            </a:r>
            <a:endParaRPr lang="ru-RU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труд </a:t>
            </a: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4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долгосрочное вложение</a:t>
            </a:r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краткосрочный заём</a:t>
            </a:r>
            <a:endParaRPr lang="ru-RU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45" y="474925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«реальностью» начинайте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налаживания своих взаимоотношений с Богом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своим супругом(гой)!!!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" y="4546806"/>
            <a:ext cx="2489349" cy="23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32" y="4546806"/>
            <a:ext cx="3172691" cy="23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50865"/>
            <a:ext cx="3720827" cy="301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4888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воспитание «реальностью»?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последовательные, решительные и уважительные методы родителей, при помощи которых они смогут любить и воспитывать детей.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способы «правильной» демонстрации власти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«обучение» ответственности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понятие воспитания «реальностью» – это ЛЮБОВЬ!!!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6552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является воспитанием «реальностью»: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Попустительство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Откуп и задабривание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Излишнее наказание или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Неадекватное воспитание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«Неправильное» поощрение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Упреки и придирки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Ссоры, крики, отстранение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принципов воспитания «реальностью»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887" y="1772816"/>
            <a:ext cx="59046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Встаньте в позицию здоровой власти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не демократия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это не центр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родителей – это власть любви больше, чем силы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позволено упрекать и раздражать детей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Ефесянам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6:4) « и вы отцы не раздражайте детей ваших, но воспитывайте их в учении и наставлении Господнем».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Научите детей нести ответственность за свои поступки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своих детей, что все действия неминуемо влекут последствия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Позволять ребенку самому сталкиваться с последствиями своих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2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Пусть реальность станет их учителем</a:t>
            </a:r>
          </a:p>
          <a:p>
            <a:pPr algn="ctr"/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моменты, когда можно использовать реальность в качестве наглядного и убедительного урока.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бойтесь, если дети терпят неудачу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как место, где дети могут ошибаться, чтобы впоследствии учиться на своих ошибках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840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Дела говорят громче слов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перед ребенком четкие и ясные 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знают свою ответственность в семье, школе и по отношению к другим людям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своей ответственности (родителям). Пусть за вас говорят ваши дела (а не повторяющиеся слова).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06238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Держитесь за свое решение, не причиняйте себе вреда.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Держитесь, несмотря на «нытье» и бунт против вашей несправедливости»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осознали ошибочность своего решения, признайте это и измените его, объяснив «почему»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4807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Взаимоотношения важнее правил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ценны тогда, когда они находят свое выражение во взаимоотношениях внутри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демонстрируем верность семье, они начинают  проявлять подобную верность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 взаимоотношений приводят к бунту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411</TotalTime>
  <Words>627</Words>
  <Application>Microsoft Office PowerPoint</Application>
  <PresentationFormat>Экран (4:3)</PresentationFormat>
  <Paragraphs>77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TanySah</dc:creator>
  <cp:lastModifiedBy>TanySah</cp:lastModifiedBy>
  <cp:revision>54</cp:revision>
  <dcterms:created xsi:type="dcterms:W3CDTF">2016-02-15T09:14:35Z</dcterms:created>
  <dcterms:modified xsi:type="dcterms:W3CDTF">2016-05-31T07:57:30Z</dcterms:modified>
</cp:coreProperties>
</file>