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13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92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787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455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906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698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131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33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878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049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17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208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28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1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9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08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09F7AE31-7AAA-405D-B4E6-815D8B1BC4AA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C63EF23-1520-4D20-AE5E-E24B3AFEC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6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Ремонтируем </a:t>
            </a:r>
            <a:br>
              <a:rPr lang="ru-RU" dirty="0"/>
            </a:br>
            <a:r>
              <a:rPr lang="ru-RU" dirty="0"/>
              <a:t>ЛЮБОВЬ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Почему любовь проходит и как ее вернуть?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471" y="1106977"/>
            <a:ext cx="3108773" cy="46631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2F6F17-4FE8-0A4B-0E1F-9358101EC9B9}"/>
              </a:ext>
            </a:extLst>
          </p:cNvPr>
          <p:cNvSpPr txBox="1"/>
          <p:nvPr/>
        </p:nvSpPr>
        <p:spPr>
          <a:xfrm>
            <a:off x="1912883" y="5549462"/>
            <a:ext cx="4145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dirty="0">
                <a:solidFill>
                  <a:schemeClr val="bg1"/>
                </a:solidFill>
              </a:rPr>
              <a:t>Автор презентации: Диль Наталья </a:t>
            </a:r>
            <a:br>
              <a:rPr lang="ru-KG" dirty="0">
                <a:solidFill>
                  <a:schemeClr val="bg1"/>
                </a:solidFill>
              </a:rPr>
            </a:br>
            <a:r>
              <a:rPr lang="ru-KG" dirty="0">
                <a:solidFill>
                  <a:schemeClr val="bg1"/>
                </a:solidFill>
              </a:rPr>
              <a:t>Кыргызская Миссия ЮУМ 2022г.</a:t>
            </a:r>
          </a:p>
        </p:txBody>
      </p:sp>
    </p:spTree>
    <p:extLst>
      <p:ext uri="{BB962C8B-B14F-4D97-AF65-F5344CB8AC3E}">
        <p14:creationId xmlns:p14="http://schemas.microsoft.com/office/powerpoint/2010/main" val="156289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поддержать прекрасную ЛЮБОВЬ-ЭМОЦИИ?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167" y="2698867"/>
            <a:ext cx="6474396" cy="3685104"/>
          </a:xfrm>
        </p:spPr>
        <p:txBody>
          <a:bodyPr>
            <a:normAutofit/>
          </a:bodyPr>
          <a:lstStyle/>
          <a:p>
            <a:r>
              <a:rPr lang="ru-RU" sz="2400" b="1" dirty="0"/>
              <a:t>Отдайте партнеру приоритетное место в своей жизни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Родились дети или нужно ухаживать за пожилыми родителями, покажите своему партнеру, что он по-прежнему дорог вам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Дарите друг другу свое время и внимание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08" y="1458552"/>
            <a:ext cx="3442557" cy="5163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8567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№1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95559" y="2677643"/>
            <a:ext cx="4879445" cy="2399239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Составьте список положительных качеств своего партнера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поделитесь этим списком в телеграмм канале Марафона</a:t>
            </a:r>
          </a:p>
        </p:txBody>
      </p:sp>
    </p:spTree>
    <p:extLst>
      <p:ext uri="{BB962C8B-B14F-4D97-AF65-F5344CB8AC3E}">
        <p14:creationId xmlns:p14="http://schemas.microsoft.com/office/powerpoint/2010/main" val="2111066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/>
          <a:srcRect t="7133" r="400" b="11417"/>
          <a:stretch/>
        </p:blipFill>
        <p:spPr>
          <a:xfrm>
            <a:off x="1959695" y="3191527"/>
            <a:ext cx="7537723" cy="3467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dirty="0"/>
              <a:t>ЛЮБОВЬ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106847" y="2615265"/>
            <a:ext cx="4825157" cy="576262"/>
          </a:xfrm>
        </p:spPr>
        <p:txBody>
          <a:bodyPr/>
          <a:lstStyle/>
          <a:p>
            <a:r>
              <a:rPr lang="ru-RU" dirty="0"/>
              <a:t>РЕШЕНИЕ, ВЫБОР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083174" y="2657703"/>
            <a:ext cx="4825159" cy="576262"/>
          </a:xfrm>
        </p:spPr>
        <p:txBody>
          <a:bodyPr/>
          <a:lstStyle/>
          <a:p>
            <a:r>
              <a:rPr lang="ru-RU" dirty="0"/>
              <a:t>ЭМОЦИИ, ЧУВСТВА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567532" y="1772404"/>
            <a:ext cx="1054957" cy="95396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756130" y="1822636"/>
            <a:ext cx="974196" cy="9037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929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поддержать осознанную ЛЮБОВЬ-РЕШЕНИЕ?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54828" y="2900821"/>
            <a:ext cx="8221854" cy="3763641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/>
              <a:t>ПРИНИМАТЬ «смотря на все»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Лохматые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Неприятно пахнущие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В плохом настроении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Истеричные </a:t>
            </a:r>
          </a:p>
          <a:p>
            <a:pPr marL="0" indent="0">
              <a:buNone/>
            </a:pPr>
            <a:r>
              <a:rPr lang="ru-RU" sz="3000" i="1" dirty="0"/>
              <a:t>Нам важно решить для себя, что мы принимаем человека целиком – и хорошее и плохое, что есть в нем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248" y="827811"/>
            <a:ext cx="3260238" cy="4890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0884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поддержать осознанную ЛЮБОВЬ-РЕШЕНИЕ?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600048" y="2586124"/>
            <a:ext cx="6849585" cy="3938091"/>
          </a:xfrm>
        </p:spPr>
        <p:txBody>
          <a:bodyPr>
            <a:normAutofit/>
          </a:bodyPr>
          <a:lstStyle/>
          <a:p>
            <a:r>
              <a:rPr lang="ru-RU" sz="3200" b="1" dirty="0"/>
              <a:t>ПРОЩАТЬ и ТЕРПЕТЬ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Должно быть обоюдным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Но инициатива в ваших руках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Ответная реакция: благодарность и желание измениться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dirty="0"/>
              <a:t>Если ничего не меняется, смотрите пункт первый (ПРИНИМАТЬ «смотря на все»)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78" y="1471174"/>
            <a:ext cx="3467801" cy="520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592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поддержать осознанную ЛЮБОВЬ-РЕШЕНИЕ?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3912" y="2440270"/>
            <a:ext cx="6658851" cy="4002604"/>
          </a:xfrm>
        </p:spPr>
        <p:txBody>
          <a:bodyPr>
            <a:normAutofit/>
          </a:bodyPr>
          <a:lstStyle/>
          <a:p>
            <a:r>
              <a:rPr lang="ru-RU" sz="3200" b="1" dirty="0"/>
              <a:t>Защищать свои границы и уважать границы партнера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Любить не значит позволять партнеру заставлять вас страдать или причинять вам серьезную боль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Нельзя думать, что партнер полностью принадлежит вам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У каждого должно быть свое собственное пространство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Мы должны оставаться свободными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966" y="1265506"/>
            <a:ext cx="3451579" cy="5177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631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поддержать осознанную ЛЮБОВЬ-РЕШЕНИЕ?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99381" y="2592280"/>
            <a:ext cx="7091475" cy="3976814"/>
          </a:xfrm>
        </p:spPr>
        <p:txBody>
          <a:bodyPr/>
          <a:lstStyle/>
          <a:p>
            <a:r>
              <a:rPr lang="ru-RU" sz="3200" b="1" dirty="0"/>
              <a:t>Ответственность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Будьте ответственны и делайте свой вклад в отношения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Не берите на себя ответственность партнера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Обсуждайте, будьте гибкими, меняйте условия договора, но на взаимовыгодных условиях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1680632"/>
            <a:ext cx="3237799" cy="485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1659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поддержать прекрасную ЛЮБОВЬ – ЭМОЦИИ?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4463" y="2558622"/>
            <a:ext cx="5459019" cy="3965594"/>
          </a:xfrm>
        </p:spPr>
        <p:txBody>
          <a:bodyPr>
            <a:normAutofit/>
          </a:bodyPr>
          <a:lstStyle/>
          <a:p>
            <a:r>
              <a:rPr lang="ru-RU" sz="3200" b="1" dirty="0"/>
              <a:t>Следите за своим мышлением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Наши мысли и наши чувства связаны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Мы имеем возможность управлять своими мыслями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Думайте о хорошем и ваши чувства будут хорошими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36" y="2508365"/>
            <a:ext cx="5085532" cy="3390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940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Как поддержать прекрасную ЛЮБОВЬ – ЭМОЦИИ?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6944" y="2429596"/>
            <a:ext cx="6541714" cy="4066571"/>
          </a:xfrm>
        </p:spPr>
        <p:txBody>
          <a:bodyPr>
            <a:normAutofit lnSpcReduction="10000"/>
          </a:bodyPr>
          <a:lstStyle/>
          <a:p>
            <a:r>
              <a:rPr lang="ru-RU" sz="3200" b="1" dirty="0"/>
              <a:t>Создавайте эмоции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Эмоции зависят от обстоятельств, а обстоятельства нашей жизни чаще всего являются результатом нашего выбора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Поэтому создавайте обстоятельства: романтическая обстановка, сюрприз, забота, внимание, ласка, добрые нежные слова, прогулка вдвоем, поездка, поход и т.д.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80" y="1416907"/>
            <a:ext cx="3490890" cy="5236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179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854" y="855862"/>
            <a:ext cx="8761413" cy="706964"/>
          </a:xfrm>
        </p:spPr>
        <p:txBody>
          <a:bodyPr/>
          <a:lstStyle/>
          <a:p>
            <a:r>
              <a:rPr lang="ru-RU" dirty="0"/>
              <a:t>Как поддержать прекрасную ЛЮБОВЬ-ЭМОЦИИ?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975" y="2564230"/>
            <a:ext cx="6895132" cy="3814129"/>
          </a:xfrm>
        </p:spPr>
        <p:txBody>
          <a:bodyPr>
            <a:normAutofit/>
          </a:bodyPr>
          <a:lstStyle/>
          <a:p>
            <a:r>
              <a:rPr lang="ru-RU" sz="3200" b="1" dirty="0"/>
              <a:t>Знать себя и своего партнера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Узнайте, в каком случае партнер чувствует себя любимым и практикуйте это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Расскажите своему супругу о том, что делает счастливой (-ым) вас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Сведите на минимум свои ожидания и поставьте на максимум свои действия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427" y="953303"/>
            <a:ext cx="3642883" cy="546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0480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1319</TotalTime>
  <Words>367</Words>
  <Application>Microsoft Macintosh PowerPoint</Application>
  <PresentationFormat>Широкоэкранный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Wingdings</vt:lpstr>
      <vt:lpstr>Wingdings 3</vt:lpstr>
      <vt:lpstr>Совет директоров</vt:lpstr>
      <vt:lpstr>Ремонтируем  ЛЮБОВЬ</vt:lpstr>
      <vt:lpstr>ЛЮБОВЬ</vt:lpstr>
      <vt:lpstr>Как поддержать осознанную ЛЮБОВЬ-РЕШЕНИЕ?</vt:lpstr>
      <vt:lpstr>Как поддержать осознанную ЛЮБОВЬ-РЕШЕНИЕ?</vt:lpstr>
      <vt:lpstr>Как поддержать осознанную ЛЮБОВЬ-РЕШЕНИЕ?</vt:lpstr>
      <vt:lpstr>Как поддержать осознанную ЛЮБОВЬ-РЕШЕНИЕ?</vt:lpstr>
      <vt:lpstr>Как поддержать прекрасную ЛЮБОВЬ – ЭМОЦИИ?</vt:lpstr>
      <vt:lpstr>Как поддержать прекрасную ЛЮБОВЬ – ЭМОЦИИ?</vt:lpstr>
      <vt:lpstr>Как поддержать прекрасную ЛЮБОВЬ-ЭМОЦИИ?</vt:lpstr>
      <vt:lpstr>Как поддержать прекрасную ЛЮБОВЬ-ЭМОЦИИ?</vt:lpstr>
      <vt:lpstr>Задание №1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ЛЮБОВЬ?</dc:title>
  <dc:creator>Natalia</dc:creator>
  <cp:lastModifiedBy>Natalia Dil</cp:lastModifiedBy>
  <cp:revision>16</cp:revision>
  <dcterms:created xsi:type="dcterms:W3CDTF">2021-09-13T03:05:39Z</dcterms:created>
  <dcterms:modified xsi:type="dcterms:W3CDTF">2022-06-27T09:53:01Z</dcterms:modified>
</cp:coreProperties>
</file>