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8984" y="1792224"/>
            <a:ext cx="990599" cy="304799"/>
          </a:xfrm>
        </p:spPr>
        <p:txBody>
          <a:bodyPr/>
          <a:lstStyle>
            <a:lvl1pPr algn="l">
              <a:defRPr b="0">
                <a:solidFill>
                  <a:schemeClr val="bg1"/>
                </a:solidFill>
              </a:defRPr>
            </a:lvl1pPr>
          </a:lstStyle>
          <a:p>
            <a:fld id="{BE7AFB8C-6A73-4D09-9A24-CDBC44CFBD3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976" y="3227832"/>
            <a:ext cx="3867912" cy="310896"/>
          </a:xfrm>
        </p:spPr>
        <p:txBody>
          <a:bodyPr/>
          <a:lstStyle>
            <a:lvl1pPr>
              <a:defRPr sz="1000" b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0285EF8-0284-4D92-8967-DBE883963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735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7" y="4969927"/>
            <a:ext cx="8825657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7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AFB8C-6A73-4D09-9A24-CDBC44CFBD3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85EF8-0284-4D92-8967-DBE883963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58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0704"/>
            <a:ext cx="8833104" cy="1371600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2144" y="3547872"/>
            <a:ext cx="8825659" cy="2478024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AFB8C-6A73-4D09-9A24-CDBC44CFBD3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85EF8-0284-4D92-8967-DBE883963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9252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2" name="TextBox 11"/>
          <p:cNvSpPr txBox="1"/>
          <p:nvPr/>
        </p:nvSpPr>
        <p:spPr bwMode="gray">
          <a:xfrm>
            <a:off x="898295" y="59676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 bwMode="gray">
          <a:xfrm>
            <a:off x="9715063" y="2629300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698249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 bwMode="gray">
          <a:xfrm>
            <a:off x="1945945" y="3679987"/>
            <a:ext cx="7725772" cy="34217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4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8"/>
            <a:ext cx="8825659" cy="997858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AFB8C-6A73-4D09-9A24-CDBC44CFBD3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3" name="Rectangle 2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85EF8-0284-4D92-8967-DBE883963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528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3525"/>
            <a:ext cx="8865623" cy="1819656"/>
          </a:xfrm>
          <a:prstGeom prst="rect">
            <a:avLst/>
          </a:prstGeo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9200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AFB8C-6A73-4D09-9A24-CDBC44CFBD3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85EF8-0284-4D92-8967-DBE883963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0232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312916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79764"/>
            <a:ext cx="3129168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5380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4"/>
            <a:ext cx="3145380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595032"/>
            <a:ext cx="3161029" cy="58473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79764"/>
            <a:ext cx="3161029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991" y="2603500"/>
            <a:ext cx="32564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5824" y="2603500"/>
            <a:ext cx="0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AFB8C-6A73-4D09-9A24-CDBC44CFBD3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85EF8-0284-4D92-8967-DBE883963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943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 anchor="ctr" anchorCtr="0"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5"/>
            <a:ext cx="3050438" cy="57626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0916"/>
            <a:ext cx="2691242" cy="158409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7"/>
            <a:ext cx="3050438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8"/>
            <a:ext cx="3050438" cy="91257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3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3" y="5109107"/>
            <a:ext cx="3050438" cy="91794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245" y="2603500"/>
            <a:ext cx="1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7352" y="2603500"/>
            <a:ext cx="0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AFB8C-6A73-4D09-9A24-CDBC44CFBD3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85EF8-0284-4D92-8967-DBE883963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5867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595033"/>
            <a:ext cx="8825659" cy="3424768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AFB8C-6A73-4D09-9A24-CDBC44CFBD3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85EF8-0284-4D92-8967-DBE883963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8768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6"/>
            <a:ext cx="1441567" cy="4748591"/>
          </a:xfrm>
          <a:prstGeom prst="rect">
            <a:avLst/>
          </a:prstGeo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5"/>
            <a:ext cx="6256025" cy="474859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AFB8C-6A73-4D09-9A24-CDBC44CFBD3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Rectangle 1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85EF8-0284-4D92-8967-DBE883963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178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9"/>
            <a:ext cx="8825659" cy="706964"/>
          </a:xfrm>
          <a:prstGeom prst="rect">
            <a:avLst/>
          </a:prstGeom>
        </p:spPr>
        <p:txBody>
          <a:bodyPr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AFB8C-6A73-4D09-9A24-CDBC44CFBD3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85EF8-0284-4D92-8967-DBE883963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828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Rectangle 8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9192"/>
            <a:ext cx="4343400" cy="2286000"/>
          </a:xfrm>
          <a:prstGeom prst="rect">
            <a:avLst/>
          </a:prstGeom>
        </p:spPr>
        <p:txBody>
          <a:bodyPr anchor="ctr" anchorCtr="0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4576" y="2679192"/>
            <a:ext cx="3758184" cy="2286000"/>
          </a:xfrm>
        </p:spPr>
        <p:txBody>
          <a:bodyPr anchor="ctr" anchorCtr="0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AFB8C-6A73-4D09-9A24-CDBC44CFBD3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85EF8-0284-4D92-8967-DBE883963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527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8032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76" y="2603500"/>
            <a:ext cx="4828032" cy="34163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AFB8C-6A73-4D09-9A24-CDBC44CFBD3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85EF8-0284-4D92-8967-DBE883963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142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69264"/>
            <a:ext cx="8825659" cy="7040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98448"/>
            <a:ext cx="4828032" cy="284378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76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1" y="3187921"/>
            <a:ext cx="4825160" cy="285431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AFB8C-6A73-4D09-9A24-CDBC44CFBD3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85EF8-0284-4D92-8967-DBE883963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892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144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AFB8C-6A73-4D09-9A24-CDBC44CFBD3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85EF8-0284-4D92-8967-DBE883963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036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AFB8C-6A73-4D09-9A24-CDBC44CFBD3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85EF8-0284-4D92-8967-DBE883963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60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298448"/>
            <a:ext cx="2793159" cy="1597152"/>
          </a:xfrm>
          <a:prstGeom prst="rect">
            <a:avLst/>
          </a:prstGeo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79008" y="1447800"/>
            <a:ext cx="5195997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3" y="3129280"/>
            <a:ext cx="2793159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AFB8C-6A73-4D09-9A24-CDBC44CFBD3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85EF8-0284-4D92-8967-DBE883963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894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AFB8C-6A73-4D09-9A24-CDBC44CFBD3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85EF8-0284-4D92-8967-DBE883963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695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7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30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BE7AFB8C-6A73-4D09-9A24-CDBC44CFBD3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Rectangle 2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0285EF8-0284-4D92-8967-DBE883963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504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Ремонтируем ОБЩЕНИЕ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Как построить эффективное общение с партнером?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189" y="720704"/>
            <a:ext cx="4636747" cy="3091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FAE97E4-9AA0-00B0-3201-6B0439A8D0FA}"/>
              </a:ext>
            </a:extLst>
          </p:cNvPr>
          <p:cNvSpPr txBox="1"/>
          <p:nvPr/>
        </p:nvSpPr>
        <p:spPr>
          <a:xfrm>
            <a:off x="7020911" y="5559973"/>
            <a:ext cx="41456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KG" dirty="0">
                <a:solidFill>
                  <a:schemeClr val="bg1"/>
                </a:solidFill>
              </a:rPr>
              <a:t>Автор презентации: Диль Наталья </a:t>
            </a:r>
            <a:br>
              <a:rPr lang="ru-KG" dirty="0">
                <a:solidFill>
                  <a:schemeClr val="bg1"/>
                </a:solidFill>
              </a:rPr>
            </a:br>
            <a:r>
              <a:rPr lang="ru-KG" dirty="0">
                <a:solidFill>
                  <a:schemeClr val="bg1"/>
                </a:solidFill>
              </a:rPr>
              <a:t>Кыргызская Миссия ЮУМ 2022г.</a:t>
            </a:r>
          </a:p>
          <a:p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3216568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Общение: проблема №1 в браке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5193" y="2536181"/>
            <a:ext cx="7568309" cy="4195598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/>
              <a:t>Почему возникают проблемы в общении?</a:t>
            </a:r>
          </a:p>
          <a:p>
            <a:pPr>
              <a:buAutoNum type="arabicPeriod"/>
            </a:pPr>
            <a:r>
              <a:rPr lang="ru-RU" sz="2400" dirty="0"/>
              <a:t>Мы не владеем основными навыками общения</a:t>
            </a:r>
          </a:p>
          <a:p>
            <a:pPr>
              <a:buAutoNum type="arabicPeriod"/>
            </a:pPr>
            <a:r>
              <a:rPr lang="ru-RU" sz="2400" dirty="0"/>
              <a:t>Боимся пережить боль отвержения</a:t>
            </a:r>
          </a:p>
          <a:p>
            <a:pPr>
              <a:buAutoNum type="arabicPeriod"/>
            </a:pPr>
            <a:r>
              <a:rPr lang="ru-RU" sz="2400" dirty="0"/>
              <a:t>Неумение управлять своими эмоциями</a:t>
            </a:r>
          </a:p>
          <a:p>
            <a:pPr>
              <a:buAutoNum type="arabicPeriod"/>
            </a:pPr>
            <a:r>
              <a:rPr lang="ru-RU" sz="2400" dirty="0"/>
              <a:t>Никогда не имели успеха в общении</a:t>
            </a:r>
          </a:p>
          <a:p>
            <a:pPr>
              <a:buAutoNum type="arabicPeriod"/>
            </a:pPr>
            <a:r>
              <a:rPr lang="ru-RU" sz="2400" dirty="0"/>
              <a:t>Модели общения, которые мы и наш партнер переняли в родительских семьях отличаются</a:t>
            </a:r>
          </a:p>
          <a:p>
            <a:pPr>
              <a:buAutoNum type="arabicPeriod"/>
            </a:pPr>
            <a:r>
              <a:rPr lang="ru-RU" sz="2400" dirty="0"/>
              <a:t>Разные представления мужчин и женщин об общении и дружбе</a:t>
            </a:r>
          </a:p>
          <a:p>
            <a:pPr>
              <a:buAutoNum type="arabicPeriod"/>
            </a:pPr>
            <a:r>
              <a:rPr lang="ru-RU" sz="2400" dirty="0"/>
              <a:t>На стиль общения влияет наш темперамент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508" y="2821737"/>
            <a:ext cx="3817517" cy="2872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96414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1475382"/>
            <a:ext cx="9167107" cy="2717799"/>
          </a:xfrm>
        </p:spPr>
        <p:txBody>
          <a:bodyPr/>
          <a:lstStyle/>
          <a:p>
            <a:pPr algn="ctr"/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Так какие определенные изменения нужно сделать, чтобы достичь более эффективного общения?</a:t>
            </a:r>
            <a:endParaRPr lang="ru-RU" sz="48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154954" y="5046029"/>
            <a:ext cx="9565404" cy="134355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Секрет полноценного общения заключается в более полном понимании его процесса.</a:t>
            </a:r>
          </a:p>
        </p:txBody>
      </p:sp>
    </p:spTree>
    <p:extLst>
      <p:ext uri="{BB962C8B-B14F-4D97-AF65-F5344CB8AC3E}">
        <p14:creationId xmlns:p14="http://schemas.microsoft.com/office/powerpoint/2010/main" val="333533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83" y="2801501"/>
            <a:ext cx="3901127" cy="2600752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/>
              <a:t>Что потребуется от вас?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274012" y="2637158"/>
            <a:ext cx="7405625" cy="3645835"/>
          </a:xfrm>
        </p:spPr>
        <p:txBody>
          <a:bodyPr/>
          <a:lstStyle/>
          <a:p>
            <a:r>
              <a:rPr lang="ru-RU" dirty="0"/>
              <a:t>Вам необходимо тренироваться до тех пор, пока эти методы не станут чем-то абсолютно естественным для вас</a:t>
            </a:r>
          </a:p>
          <a:p>
            <a:r>
              <a:rPr lang="ru-RU" dirty="0"/>
              <a:t> Работайте над этим независимо от того, нравится вам это или не очень, даже когда ваш партнер нарушает все правила</a:t>
            </a:r>
          </a:p>
          <a:p>
            <a:r>
              <a:rPr lang="ru-RU" dirty="0"/>
              <a:t>Сопротивляйтесь желанию надуться, убежать или наказать партнера, когда все ваши попытки будут терпеть неудачу</a:t>
            </a:r>
          </a:p>
          <a:p>
            <a:r>
              <a:rPr lang="ru-RU" dirty="0"/>
              <a:t>Постарайтесь поработать над улучшением своего умения общаться независимо от каких-либо неприятностей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7021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СЛУШАТЬ сердцем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7569" y="2592280"/>
            <a:ext cx="6703729" cy="387022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 </a:t>
            </a:r>
            <a:r>
              <a:rPr lang="ru-RU" sz="2400" b="1" dirty="0"/>
              <a:t>4 основных правил внимательного слушания:</a:t>
            </a:r>
            <a:endParaRPr lang="ru-RU" b="1" dirty="0"/>
          </a:p>
          <a:p>
            <a:pPr>
              <a:buFont typeface="+mj-lt"/>
              <a:buAutoNum type="arabicPeriod"/>
            </a:pPr>
            <a:r>
              <a:rPr lang="ru-RU" sz="2400" dirty="0"/>
              <a:t>Слушайте всем телом</a:t>
            </a:r>
          </a:p>
          <a:p>
            <a:pPr>
              <a:buFont typeface="+mj-lt"/>
              <a:buAutoNum type="arabicPeriod"/>
            </a:pPr>
            <a:r>
              <a:rPr lang="ru-RU" sz="2400" dirty="0"/>
              <a:t>Используйте период ожидания, чтобы настроиться на партнера</a:t>
            </a:r>
          </a:p>
          <a:p>
            <a:pPr>
              <a:buFont typeface="+mj-lt"/>
              <a:buAutoNum type="arabicPeriod"/>
            </a:pPr>
            <a:r>
              <a:rPr lang="ru-RU" sz="2400" dirty="0"/>
              <a:t>Приглашение сказать больше: откройте дверь</a:t>
            </a:r>
          </a:p>
          <a:p>
            <a:pPr>
              <a:buFont typeface="+mj-lt"/>
              <a:buAutoNum type="arabicPeriod"/>
            </a:pPr>
            <a:r>
              <a:rPr lang="ru-RU" sz="2400" dirty="0"/>
              <a:t>Умение задавать вопросы – способ лучше узнать партнера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6964" y="2748810"/>
            <a:ext cx="4762735" cy="317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313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СЛУШАТЬ сердцем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7569" y="2592280"/>
            <a:ext cx="7152515" cy="3769251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sz="2400" b="1" dirty="0"/>
              <a:t>Активное слушание</a:t>
            </a:r>
          </a:p>
          <a:p>
            <a:pPr marL="0" indent="0">
              <a:buNone/>
            </a:pPr>
            <a:r>
              <a:rPr lang="ru-RU" sz="2400" dirty="0"/>
              <a:t>Для активного слушания необходимо отложить в сторону предвзятые мнения о том, что должен чувствовать ваш партнер.</a:t>
            </a:r>
          </a:p>
          <a:p>
            <a:pPr marL="0" indent="0">
              <a:buNone/>
            </a:pPr>
            <a:r>
              <a:rPr lang="ru-RU" sz="2400" dirty="0"/>
              <a:t> Активное слушание требует полного принятия партнера и его чувств в определенный момент. </a:t>
            </a:r>
          </a:p>
          <a:p>
            <a:pPr marL="0" indent="0">
              <a:buNone/>
            </a:pPr>
            <a:r>
              <a:rPr lang="ru-RU" sz="2400" dirty="0"/>
              <a:t>Его эмоции не являются правильными или неправильными.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604" y="2900275"/>
            <a:ext cx="4408437" cy="293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93111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Как разговаривать с любимым человеком?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30778" y="3080335"/>
            <a:ext cx="7051540" cy="3566388"/>
          </a:xfrm>
        </p:spPr>
        <p:txBody>
          <a:bodyPr>
            <a:normAutofit/>
          </a:bodyPr>
          <a:lstStyle/>
          <a:p>
            <a:r>
              <a:rPr lang="ru-RU" sz="2800" dirty="0"/>
              <a:t>Голос</a:t>
            </a:r>
          </a:p>
          <a:p>
            <a:r>
              <a:rPr lang="ru-RU" sz="2800" dirty="0"/>
              <a:t>Атмосфера</a:t>
            </a:r>
          </a:p>
          <a:p>
            <a:r>
              <a:rPr lang="ru-RU" sz="2800" dirty="0"/>
              <a:t>Подходящее время</a:t>
            </a:r>
          </a:p>
          <a:p>
            <a:r>
              <a:rPr lang="ru-RU" sz="2800" dirty="0"/>
              <a:t>«Линия чувствительности» партнера</a:t>
            </a:r>
          </a:p>
          <a:p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764" y="1557217"/>
            <a:ext cx="3277067" cy="4915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31447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Учитесь выражать себя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8790" y="2603500"/>
            <a:ext cx="6204457" cy="3455101"/>
          </a:xfrm>
        </p:spPr>
        <p:txBody>
          <a:bodyPr>
            <a:normAutofit/>
          </a:bodyPr>
          <a:lstStyle/>
          <a:p>
            <a:r>
              <a:rPr lang="ru-RU" sz="2800" dirty="0"/>
              <a:t>Просьба</a:t>
            </a:r>
          </a:p>
          <a:p>
            <a:r>
              <a:rPr lang="ru-RU" sz="2800" dirty="0"/>
              <a:t>Альтернатива</a:t>
            </a:r>
          </a:p>
          <a:p>
            <a:r>
              <a:rPr lang="ru-RU" sz="2800" dirty="0"/>
              <a:t>Я-сообщение: «Я очень хочу побыть наедине с тобой» - Ты-сообщение: Ты никогда не хочешь проводить со мной время».</a:t>
            </a:r>
          </a:p>
          <a:p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0571" y="1227147"/>
            <a:ext cx="3535118" cy="5302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61753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Как улучшить время своего общения дома?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4888" y="2356123"/>
            <a:ext cx="9996692" cy="42522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300" b="1" dirty="0"/>
              <a:t>Попробуйте сделать следующее:</a:t>
            </a:r>
          </a:p>
          <a:p>
            <a:pPr marL="0" indent="0">
              <a:buNone/>
            </a:pPr>
            <a:r>
              <a:rPr lang="ru-RU" dirty="0"/>
              <a:t>1.	РАБОТАЙТЕ НАД РАЗГОВОРОМ</a:t>
            </a:r>
          </a:p>
          <a:p>
            <a:pPr marL="0" indent="0">
              <a:buNone/>
            </a:pPr>
            <a:r>
              <a:rPr lang="ru-RU" dirty="0"/>
              <a:t>2.	ЕЖЕДНЕВНО УДЕЛЯЙТЕ ОСОБОЕ ВРЕМЯ ДЛЯ РАЗГОВОРА</a:t>
            </a:r>
          </a:p>
          <a:p>
            <a:pPr marL="0" indent="0">
              <a:buNone/>
            </a:pPr>
            <a:r>
              <a:rPr lang="ru-RU" dirty="0"/>
              <a:t>3.	ПРОВОДИТЕ СЕМЕЙНОЕ СОБРАНИЕ</a:t>
            </a:r>
          </a:p>
          <a:p>
            <a:pPr marL="0" indent="0">
              <a:buNone/>
            </a:pPr>
            <a:r>
              <a:rPr lang="ru-RU" dirty="0"/>
              <a:t>4.	ИСПОЛЬЗУЙТЕ ПРИЕМ «РАЗГОВОР НА ПОДУШКЕ»</a:t>
            </a:r>
          </a:p>
          <a:p>
            <a:pPr marL="0" indent="0">
              <a:buNone/>
            </a:pPr>
            <a:r>
              <a:rPr lang="ru-RU" dirty="0"/>
              <a:t>5.	БЕСЕДУЙТЕ ВО ВРЕМЯ ПРОГУЛКИ</a:t>
            </a:r>
          </a:p>
          <a:p>
            <a:pPr marL="0" indent="0">
              <a:buNone/>
            </a:pPr>
            <a:r>
              <a:rPr lang="ru-RU" dirty="0"/>
              <a:t>6.	ОБЩАЙТЕСЬ В ТРАНСПОРТЕ</a:t>
            </a:r>
          </a:p>
          <a:p>
            <a:pPr marL="0" indent="0">
              <a:buNone/>
            </a:pPr>
            <a:r>
              <a:rPr lang="ru-RU" dirty="0"/>
              <a:t>7.	ИГРАЙТЕ ВМЕСТЕ В ИГРЫ</a:t>
            </a:r>
          </a:p>
          <a:p>
            <a:pPr marL="0" indent="0">
              <a:buNone/>
            </a:pPr>
            <a:r>
              <a:rPr lang="ru-RU" dirty="0"/>
              <a:t>8.	ПОЛНОСТЬЮ ИСПОЛЬЗУЙТЕ ПОТЕНЦИАЛ ВРЕМЕНИ СОВМЕСТНОЙ ТРАПЕЗЫ</a:t>
            </a:r>
          </a:p>
          <a:p>
            <a:pPr marL="0" indent="0">
              <a:buNone/>
            </a:pPr>
            <a:r>
              <a:rPr lang="ru-RU" dirty="0"/>
              <a:t>9.	ДАРИТЕ ДРУГ ДРУГУ «СЛОВЕСНЫЕ» БУКЕТЫ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986" y="1368795"/>
            <a:ext cx="2905278" cy="4357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873045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FFCB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2617</TotalTime>
  <Words>379</Words>
  <Application>Microsoft Macintosh PowerPoint</Application>
  <PresentationFormat>Широкоэкранный</PresentationFormat>
  <Paragraphs>50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Century Gothic</vt:lpstr>
      <vt:lpstr>Wingdings 3</vt:lpstr>
      <vt:lpstr>Совет директоров</vt:lpstr>
      <vt:lpstr>Ремонтируем ОБЩЕНИЕ</vt:lpstr>
      <vt:lpstr>Общение: проблема №1 в браке</vt:lpstr>
      <vt:lpstr>Так какие определенные изменения нужно сделать, чтобы достичь более эффективного общения?</vt:lpstr>
      <vt:lpstr>Что потребуется от вас?</vt:lpstr>
      <vt:lpstr>СЛУШАТЬ сердцем</vt:lpstr>
      <vt:lpstr>СЛУШАТЬ сердцем</vt:lpstr>
      <vt:lpstr>Как разговаривать с любимым человеком?</vt:lpstr>
      <vt:lpstr>Учитесь выражать себя</vt:lpstr>
      <vt:lpstr>Как улучшить время своего общения дома?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Ремонтируем ОБЩЕНИЕ</dc:title>
  <dc:creator>Natalia</dc:creator>
  <cp:lastModifiedBy>Natalia Dil</cp:lastModifiedBy>
  <cp:revision>7</cp:revision>
  <dcterms:created xsi:type="dcterms:W3CDTF">2021-09-14T12:17:43Z</dcterms:created>
  <dcterms:modified xsi:type="dcterms:W3CDTF">2022-06-27T09:53:56Z</dcterms:modified>
</cp:coreProperties>
</file>