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273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00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433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245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6247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560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4629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095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133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542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864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245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22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956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146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883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020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18B5180C-2EE1-4AB6-9D36-06A266F0326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E8C12B62-E535-44E5-9025-A2DB219AF3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791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4884" y="996147"/>
            <a:ext cx="8825658" cy="2677648"/>
          </a:xfrm>
        </p:spPr>
        <p:txBody>
          <a:bodyPr/>
          <a:lstStyle/>
          <a:p>
            <a:r>
              <a:rPr lang="ru-RU" dirty="0"/>
              <a:t>Ремонтируем ОТНОШЕНИЯ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84884" y="3978593"/>
            <a:ext cx="8825658" cy="861420"/>
          </a:xfrm>
        </p:spPr>
        <p:txBody>
          <a:bodyPr/>
          <a:lstStyle/>
          <a:p>
            <a:r>
              <a:rPr lang="ru-RU" dirty="0"/>
              <a:t>Как выйти из кризисной ситуации в отношениях?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382" y="869521"/>
            <a:ext cx="3207706" cy="4811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5DFC99F-7D9F-346E-06F1-082BF63B92A0}"/>
              </a:ext>
            </a:extLst>
          </p:cNvPr>
          <p:cNvSpPr txBox="1"/>
          <p:nvPr/>
        </p:nvSpPr>
        <p:spPr>
          <a:xfrm>
            <a:off x="1154955" y="5545928"/>
            <a:ext cx="41456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KG" dirty="0">
                <a:solidFill>
                  <a:schemeClr val="bg1"/>
                </a:solidFill>
              </a:rPr>
              <a:t>Автор презентации: Диль Наталья </a:t>
            </a:r>
            <a:br>
              <a:rPr lang="ru-KG" dirty="0">
                <a:solidFill>
                  <a:schemeClr val="bg1"/>
                </a:solidFill>
              </a:rPr>
            </a:br>
            <a:r>
              <a:rPr lang="ru-KG" dirty="0">
                <a:solidFill>
                  <a:schemeClr val="bg1"/>
                </a:solidFill>
              </a:rPr>
              <a:t>Кыргызская Миссия ЮУМ 2022г.</a:t>
            </a:r>
          </a:p>
          <a:p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3769915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их обрести?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4952" y="3091553"/>
            <a:ext cx="10081506" cy="408340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/>
              <a:t>Читайте книги о взаимоотношениях</a:t>
            </a:r>
          </a:p>
          <a:p>
            <a:pPr algn="ctr"/>
            <a:r>
              <a:rPr lang="ru-RU" sz="3200" b="1" dirty="0"/>
              <a:t>Используйте материалы в свободном доступе</a:t>
            </a:r>
          </a:p>
          <a:p>
            <a:pPr algn="ctr"/>
            <a:r>
              <a:rPr lang="ru-RU" sz="3200" b="1" dirty="0"/>
              <a:t>Обратитесь к психологу</a:t>
            </a:r>
          </a:p>
        </p:txBody>
      </p:sp>
    </p:spTree>
    <p:extLst>
      <p:ext uri="{BB962C8B-B14F-4D97-AF65-F5344CB8AC3E}">
        <p14:creationId xmlns:p14="http://schemas.microsoft.com/office/powerpoint/2010/main" val="382427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 действительно хотите улучшить отношения с партнером?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8854" y="2468864"/>
            <a:ext cx="6665128" cy="3864618"/>
          </a:xfrm>
        </p:spPr>
        <p:txBody>
          <a:bodyPr>
            <a:noAutofit/>
          </a:bodyPr>
          <a:lstStyle/>
          <a:p>
            <a:r>
              <a:rPr lang="ru-RU" sz="2400" dirty="0"/>
              <a:t>Когда мы чего-то очень хотим, то готовы трудиться ради этого, готовы прикладывать много усилий. </a:t>
            </a:r>
          </a:p>
          <a:p>
            <a:r>
              <a:rPr lang="ru-RU" sz="2400" dirty="0"/>
              <a:t>Но, возможно, вас до сих пор одолевают сомнения: «Действительно ли мне это надо?», «А вдруг все равно ничего не получится?»</a:t>
            </a:r>
          </a:p>
          <a:p>
            <a:r>
              <a:rPr lang="ru-RU" sz="2400" dirty="0"/>
              <a:t>Важно проанализировать, почему вы хотите восстановить или улучшить отношения.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011" y="1392634"/>
            <a:ext cx="3450037" cy="5175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82392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Методика «Анализ отношений»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/>
              <a:t>В отношениях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FF0000"/>
                </a:solidFill>
              </a:rPr>
              <a:t>За                         Против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/>
              <a:t>Вне отношений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За                           Против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102228" y="3225644"/>
            <a:ext cx="33659" cy="279415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083745" y="3225644"/>
            <a:ext cx="61708" cy="274320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772501" y="2260756"/>
            <a:ext cx="44878" cy="45972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6421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/>
              <a:t>Как преодолеть кризис?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952799" y="2580514"/>
            <a:ext cx="6968059" cy="39941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1. Поговорить с партнером</a:t>
            </a:r>
          </a:p>
          <a:p>
            <a:r>
              <a:rPr lang="ru-RU" sz="2000" dirty="0"/>
              <a:t>Искренне извиниться</a:t>
            </a:r>
          </a:p>
          <a:p>
            <a:r>
              <a:rPr lang="ru-RU" sz="2000" dirty="0"/>
              <a:t>Отложить эмоции в сторону</a:t>
            </a:r>
          </a:p>
          <a:p>
            <a:r>
              <a:rPr lang="ru-RU" sz="2000" dirty="0"/>
              <a:t>Спросите каких изменений в отношениях и в вас самих хотел бы ваш партнер?</a:t>
            </a:r>
          </a:p>
          <a:p>
            <a:r>
              <a:rPr lang="ru-RU" sz="2000" dirty="0"/>
              <a:t>Обсудите, насколько такие перемены для вас приемлемы и возможны</a:t>
            </a:r>
          </a:p>
          <a:p>
            <a:r>
              <a:rPr lang="ru-RU" sz="2000" dirty="0"/>
              <a:t>Важно переоценить ситуацию и возродить доверие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33" y="2643731"/>
            <a:ext cx="4242526" cy="28230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62194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преодолеть кризис?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1292" y="2659598"/>
            <a:ext cx="7472942" cy="39936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. Не питайте иллюзий</a:t>
            </a:r>
          </a:p>
          <a:p>
            <a:r>
              <a:rPr lang="ru-RU" sz="2400" dirty="0">
                <a:solidFill>
                  <a:schemeClr val="tx1"/>
                </a:solidFill>
              </a:rPr>
              <a:t>Мы не можем переделать своего партнера</a:t>
            </a:r>
          </a:p>
          <a:p>
            <a:r>
              <a:rPr lang="ru-RU" sz="2400" dirty="0">
                <a:solidFill>
                  <a:schemeClr val="tx1"/>
                </a:solidFill>
              </a:rPr>
              <a:t>Если он захочет измениться, то ему понадобится много времени, а вам много терпения</a:t>
            </a:r>
          </a:p>
          <a:p>
            <a:r>
              <a:rPr lang="ru-RU" sz="2400" dirty="0">
                <a:solidFill>
                  <a:schemeClr val="tx1"/>
                </a:solidFill>
              </a:rPr>
              <a:t>Вы можете установить понятные и измеримые договоренности, соблюдение которых не должно зависеть от настроения и обстоятельств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185" y="1245924"/>
            <a:ext cx="3425094" cy="5210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16765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/>
              <a:t>Как преодолеть кризис?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45963" y="2648378"/>
            <a:ext cx="7792701" cy="39207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3.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Не обостряйте ситуацию</a:t>
            </a:r>
          </a:p>
          <a:p>
            <a:r>
              <a:rPr lang="ru-RU" sz="2400" dirty="0">
                <a:solidFill>
                  <a:schemeClr val="tx1"/>
                </a:solidFill>
              </a:rPr>
              <a:t>Не шутите на темы, которые являются болезненными для вашего партнера</a:t>
            </a:r>
          </a:p>
          <a:p>
            <a:r>
              <a:rPr lang="ru-RU" sz="2400" dirty="0">
                <a:solidFill>
                  <a:schemeClr val="tx1"/>
                </a:solidFill>
              </a:rPr>
              <a:t>Не подкалывайте его за совершенные ошибки</a:t>
            </a:r>
          </a:p>
          <a:p>
            <a:r>
              <a:rPr lang="ru-RU" sz="2400" dirty="0">
                <a:solidFill>
                  <a:schemeClr val="tx1"/>
                </a:solidFill>
              </a:rPr>
              <a:t>Не мстите</a:t>
            </a: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</a:rPr>
              <a:t>Все это не созидает, но разрушает ваши отношения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01" y="1392636"/>
            <a:ext cx="3450972" cy="5176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1857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преодолеть кризис?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1291" y="2659598"/>
            <a:ext cx="7792701" cy="39207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4.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Окажите поддержку своему партнеру</a:t>
            </a:r>
          </a:p>
          <a:p>
            <a:r>
              <a:rPr lang="ru-RU" sz="2400" dirty="0">
                <a:solidFill>
                  <a:schemeClr val="tx1"/>
                </a:solidFill>
              </a:rPr>
              <a:t>Не обижайтесь и не становитесь подчеркнуто холодным</a:t>
            </a:r>
          </a:p>
          <a:p>
            <a:r>
              <a:rPr lang="ru-RU" sz="2400" dirty="0">
                <a:solidFill>
                  <a:schemeClr val="tx1"/>
                </a:solidFill>
              </a:rPr>
              <a:t>Избегайте долгого молчания</a:t>
            </a:r>
          </a:p>
          <a:p>
            <a:r>
              <a:rPr lang="ru-RU" sz="2400" dirty="0">
                <a:solidFill>
                  <a:schemeClr val="tx1"/>
                </a:solidFill>
              </a:rPr>
              <a:t>Покажите свою заинтересованность в отношениях</a:t>
            </a:r>
          </a:p>
          <a:p>
            <a:r>
              <a:rPr lang="ru-RU" sz="2400" dirty="0">
                <a:solidFill>
                  <a:schemeClr val="tx1"/>
                </a:solidFill>
              </a:rPr>
              <a:t>Расскажите партнеру о том, как он вам дорог и как вы хотите восстановить отношения</a:t>
            </a: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920" y="1782608"/>
            <a:ext cx="3092145" cy="46378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0788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преодолеть кризис?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1291" y="2659598"/>
            <a:ext cx="7792701" cy="39207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5.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Решайте одну проблему за раз</a:t>
            </a:r>
          </a:p>
          <a:p>
            <a:r>
              <a:rPr lang="ru-RU" sz="2400" dirty="0">
                <a:solidFill>
                  <a:schemeClr val="tx1"/>
                </a:solidFill>
              </a:rPr>
              <a:t>Не вспоминайте прошлые обиды</a:t>
            </a:r>
          </a:p>
          <a:p>
            <a:r>
              <a:rPr lang="ru-RU" sz="2400" dirty="0">
                <a:solidFill>
                  <a:schemeClr val="tx1"/>
                </a:solidFill>
              </a:rPr>
              <a:t>Не приводите в пример прошлое поведение партнера</a:t>
            </a:r>
          </a:p>
          <a:p>
            <a:r>
              <a:rPr lang="ru-RU" sz="2400" dirty="0">
                <a:solidFill>
                  <a:schemeClr val="tx1"/>
                </a:solidFill>
              </a:rPr>
              <a:t>Говорите только об одной этой конкретной ситуации, как будто не было ничего «до»</a:t>
            </a:r>
          </a:p>
          <a:p>
            <a:r>
              <a:rPr lang="ru-RU" sz="2400" dirty="0">
                <a:solidFill>
                  <a:schemeClr val="tx1"/>
                </a:solidFill>
              </a:rPr>
              <a:t>Просите партнера вести себя точно так же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529" y="2715151"/>
            <a:ext cx="3747261" cy="25103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8785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/>
              <a:t>Чтобы управлять отношениями: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accent1"/>
                </a:solidFill>
              </a:rPr>
              <a:t>Нам необходимы:</a:t>
            </a:r>
          </a:p>
          <a:p>
            <a:pPr algn="ctr"/>
            <a:r>
              <a:rPr lang="ru-RU" sz="4400" dirty="0">
                <a:solidFill>
                  <a:schemeClr val="tx1"/>
                </a:solidFill>
              </a:rPr>
              <a:t>Знания</a:t>
            </a:r>
          </a:p>
          <a:p>
            <a:pPr algn="ctr"/>
            <a:r>
              <a:rPr lang="ru-RU" sz="4400" dirty="0">
                <a:solidFill>
                  <a:schemeClr val="tx1"/>
                </a:solidFill>
              </a:rPr>
              <a:t>Умения</a:t>
            </a:r>
          </a:p>
          <a:p>
            <a:pPr algn="ctr"/>
            <a:r>
              <a:rPr lang="ru-RU" sz="4400" dirty="0">
                <a:solidFill>
                  <a:schemeClr val="tx1"/>
                </a:solidFill>
              </a:rPr>
              <a:t>Навыки</a:t>
            </a:r>
          </a:p>
        </p:txBody>
      </p:sp>
    </p:spTree>
    <p:extLst>
      <p:ext uri="{BB962C8B-B14F-4D97-AF65-F5344CB8AC3E}">
        <p14:creationId xmlns:p14="http://schemas.microsoft.com/office/powerpoint/2010/main" val="36099474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1158</TotalTime>
  <Words>337</Words>
  <Application>Microsoft Macintosh PowerPoint</Application>
  <PresentationFormat>Широкоэкранный</PresentationFormat>
  <Paragraphs>52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Совет директоров</vt:lpstr>
      <vt:lpstr>Ремонтируем ОТНОШЕНИЯ</vt:lpstr>
      <vt:lpstr>Вы действительно хотите улучшить отношения с партнером?</vt:lpstr>
      <vt:lpstr>Методика «Анализ отношений»</vt:lpstr>
      <vt:lpstr>Как преодолеть кризис?</vt:lpstr>
      <vt:lpstr>Как преодолеть кризис?</vt:lpstr>
      <vt:lpstr>Как преодолеть кризис?</vt:lpstr>
      <vt:lpstr>Как преодолеть кризис?</vt:lpstr>
      <vt:lpstr>Как преодолеть кризис?</vt:lpstr>
      <vt:lpstr>Чтобы управлять отношениями:</vt:lpstr>
      <vt:lpstr>Как их обрести?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Ремонтируем ОТНОШЕНИЯ</dc:title>
  <dc:creator>Natalia</dc:creator>
  <cp:lastModifiedBy>Natalia Dil</cp:lastModifiedBy>
  <cp:revision>8</cp:revision>
  <dcterms:created xsi:type="dcterms:W3CDTF">2021-09-15T12:37:18Z</dcterms:created>
  <dcterms:modified xsi:type="dcterms:W3CDTF">2022-06-27T10:15:39Z</dcterms:modified>
</cp:coreProperties>
</file>