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6" r:id="rId2"/>
    <p:sldId id="26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80" r:id="rId11"/>
    <p:sldId id="281" r:id="rId12"/>
    <p:sldId id="282" r:id="rId13"/>
    <p:sldId id="283" r:id="rId14"/>
    <p:sldId id="287" r:id="rId15"/>
    <p:sldId id="284" r:id="rId16"/>
    <p:sldId id="285" r:id="rId17"/>
    <p:sldId id="28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2"/>
    <p:restoredTop sz="96327"/>
  </p:normalViewPr>
  <p:slideViewPr>
    <p:cSldViewPr snapToGrid="0" snapToObjects="1">
      <p:cViewPr varScale="1">
        <p:scale>
          <a:sx n="47" d="100"/>
          <a:sy n="47" d="100"/>
        </p:scale>
        <p:origin x="60" y="15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84503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39784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148513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9297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92017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48298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575701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244062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990196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28109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976756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6691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806940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19392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09219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179778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21497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D7A92F2-CC16-064A-A470-5E05189A07A5}" type="datetimeFigureOut">
              <a:rPr lang="ru-KG" smtClean="0"/>
              <a:t>10/11/2022</a:t>
            </a:fld>
            <a:endParaRPr lang="ru-K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39537-2C7D-B14A-BDEC-7D731FA80372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430637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Что вы знаете об открытом море? | ShareAmerica">
            <a:extLst>
              <a:ext uri="{FF2B5EF4-FFF2-40B4-BE49-F238E27FC236}">
                <a16:creationId xmlns:a16="http://schemas.microsoft.com/office/drawing/2014/main" id="{5D9544EA-5A2D-8110-5E15-A11B4444DE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0" t="9091" r="-1" b="-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BD0B5694-D2BD-4AAC-ADA6-9F6C620C90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57800" y="0"/>
            <a:ext cx="5865812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667DEE60-BB2F-4ADD-9F95-B1CFF03BEA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5257800" y="1295400"/>
            <a:ext cx="5867400" cy="5562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88203-7BAE-4F6B-C3AC-DEA67F35F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18161" y="1447800"/>
            <a:ext cx="4562452" cy="3253378"/>
          </a:xfrm>
        </p:spPr>
        <p:txBody>
          <a:bodyPr>
            <a:normAutofit/>
          </a:bodyPr>
          <a:lstStyle/>
          <a:p>
            <a:r>
              <a:rPr lang="ru-KG" sz="4800"/>
              <a:t>Ходить по волнам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B3C15E-B932-6E06-5994-464CD8F56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8161" y="4701178"/>
            <a:ext cx="4562452" cy="937622"/>
          </a:xfrm>
        </p:spPr>
        <p:txBody>
          <a:bodyPr>
            <a:normAutofit/>
          </a:bodyPr>
          <a:lstStyle/>
          <a:p>
            <a:r>
              <a:rPr lang="ru-KG" sz="1800"/>
              <a:t>Как отношения с Богом могут помочь супругам быть по-настоящему счастливыми</a:t>
            </a:r>
          </a:p>
          <a:p>
            <a:endParaRPr lang="ru-KG" sz="1800"/>
          </a:p>
        </p:txBody>
      </p:sp>
    </p:spTree>
    <p:extLst>
      <p:ext uri="{BB962C8B-B14F-4D97-AF65-F5344CB8AC3E}">
        <p14:creationId xmlns:p14="http://schemas.microsoft.com/office/powerpoint/2010/main" val="526793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887" y="1894110"/>
            <a:ext cx="7461661" cy="4259858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Социальная близость</a:t>
            </a:r>
          </a:p>
          <a:p>
            <a:pPr marL="0" indent="0">
              <a:buNone/>
            </a:pPr>
            <a:r>
              <a:rPr lang="ru-RU" sz="2800" dirty="0"/>
              <a:t>Подразумевает, что  партнеры будут разделять интересы, увлечения, хобби друг друга</a:t>
            </a:r>
          </a:p>
          <a:p>
            <a:pPr marL="0" indent="0">
              <a:buNone/>
            </a:pPr>
            <a:r>
              <a:rPr lang="ru-RU" sz="2800" dirty="0"/>
              <a:t>У некоторых пар интересы очень разные, поэтому им необходимо построить мост общих интересов, чтобы объединиться</a:t>
            </a:r>
          </a:p>
          <a:p>
            <a:pPr marL="0" indent="0">
              <a:buNone/>
            </a:pPr>
            <a:r>
              <a:rPr lang="ru-RU" sz="2800" dirty="0"/>
              <a:t>Мы никогда  не учились этому. Каждый идет собственным хорошо знакомым путем, развивает свой мир и заботится о нем, исключая интересы партнера или не вовлекая его в свою жизнь.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467" y="2159779"/>
            <a:ext cx="3859262" cy="2572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9827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2981" y="2146551"/>
            <a:ext cx="6615843" cy="3878392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Социальная близость</a:t>
            </a:r>
          </a:p>
          <a:p>
            <a:pPr marL="0" indent="0">
              <a:buNone/>
            </a:pPr>
            <a:r>
              <a:rPr lang="ru-RU" sz="2800" dirty="0"/>
              <a:t>Делиться своими опытами, узнавать больше об интересах партнера, проводить вместе время за увлекательными занятиями – все это способствует развитию нежных отношений и познанию друг друга</a:t>
            </a:r>
          </a:p>
          <a:p>
            <a:pPr marL="0" indent="0">
              <a:buNone/>
            </a:pPr>
            <a:r>
              <a:rPr lang="ru-RU" sz="2800" dirty="0"/>
              <a:t>Парам, которые хотят иметь близкие взаимоотношения, необходимо сплетать свои жизни вместе, проводя свободное время в совместных занятиях и увлечениях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25" y="2447471"/>
            <a:ext cx="4508667" cy="3005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5720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096064"/>
            <a:ext cx="4757730" cy="372131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Духовная близость</a:t>
            </a:r>
          </a:p>
          <a:p>
            <a:pPr marL="0" indent="0">
              <a:buNone/>
            </a:pPr>
            <a:r>
              <a:rPr lang="ru-RU" sz="2800" dirty="0"/>
              <a:t>Духовные единство и близость привносят в жизнь супругов такую глубину и силу, о которых обычная пара даже и не подозревает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918356" y="2339293"/>
            <a:ext cx="3842724" cy="33771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39539" y="1848346"/>
            <a:ext cx="600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БОГ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7912" y="5716402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Жена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12496" y="5697225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Муж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918356" y="2569296"/>
            <a:ext cx="1806361" cy="31279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4"/>
          </p:cNvCxnSpPr>
          <p:nvPr/>
        </p:nvCxnSpPr>
        <p:spPr>
          <a:xfrm flipH="1" flipV="1">
            <a:off x="7965939" y="2569297"/>
            <a:ext cx="1795141" cy="31471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V="1">
            <a:off x="5918356" y="5697225"/>
            <a:ext cx="1537089" cy="191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4"/>
          </p:cNvCxnSpPr>
          <p:nvPr/>
        </p:nvCxnSpPr>
        <p:spPr>
          <a:xfrm flipH="1" flipV="1">
            <a:off x="8235210" y="5697225"/>
            <a:ext cx="1525870" cy="191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6356724" y="4936638"/>
            <a:ext cx="1182815" cy="224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8139896" y="4914199"/>
            <a:ext cx="1105509" cy="448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6787877" y="4257850"/>
            <a:ext cx="80220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8050086" y="4241021"/>
            <a:ext cx="83025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7197394" y="3519702"/>
            <a:ext cx="426347" cy="257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7965939" y="3519702"/>
            <a:ext cx="56378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229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BCDF7-89AF-C9C4-2374-CD82CD7A3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9" y="629266"/>
            <a:ext cx="3330328" cy="1641986"/>
          </a:xfrm>
        </p:spPr>
        <p:txBody>
          <a:bodyPr>
            <a:normAutofit/>
          </a:bodyPr>
          <a:lstStyle/>
          <a:p>
            <a:r>
              <a:rPr lang="ru-KG" dirty="0"/>
              <a:t>Молитесь</a:t>
            </a:r>
          </a:p>
        </p:txBody>
      </p:sp>
      <p:pic>
        <p:nvPicPr>
          <p:cNvPr id="2050" name="Picture 2" descr="С чего начинается молитва? - Новости - Церковь Адвентистов Седьмого Дня">
            <a:extLst>
              <a:ext uri="{FF2B5EF4-FFF2-40B4-BE49-F238E27FC236}">
                <a16:creationId xmlns:a16="http://schemas.microsoft.com/office/drawing/2014/main" id="{8E961E1F-E136-B505-E1B1-22245DAD07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r="40331"/>
          <a:stretch/>
        </p:blipFill>
        <p:spPr bwMode="auto">
          <a:xfrm>
            <a:off x="4634680" y="10"/>
            <a:ext cx="75601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86EAD8C-E6F5-45BA-86CF-3EED09D847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93EEA1-6DB6-C5E5-EA92-4A5A29F4C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>
            <a:normAutofit/>
          </a:bodyPr>
          <a:lstStyle/>
          <a:p>
            <a:r>
              <a:rPr lang="ru-KG" dirty="0"/>
              <a:t>За своего супруга</a:t>
            </a:r>
          </a:p>
          <a:p>
            <a:r>
              <a:rPr lang="ru-KG" dirty="0"/>
              <a:t>За ваших детей</a:t>
            </a:r>
          </a:p>
          <a:p>
            <a:r>
              <a:rPr lang="ru-KG" dirty="0"/>
              <a:t>За свою семью</a:t>
            </a:r>
          </a:p>
          <a:p>
            <a:endParaRPr lang="ru-KG" dirty="0"/>
          </a:p>
          <a:p>
            <a:pPr marL="0" indent="0">
              <a:buNone/>
            </a:pPr>
            <a:r>
              <a:rPr lang="ru-KG" dirty="0"/>
              <a:t>Просите Бога о мудрости во взаимоотношениях, о смирении, терпении и любви к близким.</a:t>
            </a:r>
          </a:p>
        </p:txBody>
      </p:sp>
    </p:spTree>
    <p:extLst>
      <p:ext uri="{BB962C8B-B14F-4D97-AF65-F5344CB8AC3E}">
        <p14:creationId xmlns:p14="http://schemas.microsoft.com/office/powerpoint/2010/main" val="333889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DFB5F-57B8-4868-D39A-C7B3CF849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 dirty="0"/>
              <a:t>Личный духовный рост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8BB57A-ECF9-4DE3-5343-E5954366B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KG" sz="4000" dirty="0"/>
              <a:t>Познавайте Бога</a:t>
            </a:r>
          </a:p>
          <a:p>
            <a:r>
              <a:rPr lang="ru-KG" sz="4000" dirty="0"/>
              <a:t>Доверяйте Ему</a:t>
            </a:r>
          </a:p>
          <a:p>
            <a:r>
              <a:rPr lang="ru-KG" sz="4000" dirty="0"/>
              <a:t>Покоряйтесь Его воле</a:t>
            </a:r>
          </a:p>
          <a:p>
            <a:r>
              <a:rPr lang="ru-KG" sz="4000" dirty="0"/>
              <a:t>Будь послушны Ему</a:t>
            </a:r>
          </a:p>
        </p:txBody>
      </p:sp>
    </p:spTree>
    <p:extLst>
      <p:ext uri="{BB962C8B-B14F-4D97-AF65-F5344CB8AC3E}">
        <p14:creationId xmlns:p14="http://schemas.microsoft.com/office/powerpoint/2010/main" val="351728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BCDF7-89AF-C9C4-2374-CD82CD7A3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9" y="629266"/>
            <a:ext cx="3330328" cy="1641986"/>
          </a:xfrm>
        </p:spPr>
        <p:txBody>
          <a:bodyPr>
            <a:normAutofit/>
          </a:bodyPr>
          <a:lstStyle/>
          <a:p>
            <a:r>
              <a:rPr lang="ru-KG" dirty="0"/>
              <a:t>Молитесь</a:t>
            </a:r>
          </a:p>
        </p:txBody>
      </p:sp>
      <p:pic>
        <p:nvPicPr>
          <p:cNvPr id="3074" name="Picture 2" descr="Молитва | Cru Moldova">
            <a:extLst>
              <a:ext uri="{FF2B5EF4-FFF2-40B4-BE49-F238E27FC236}">
                <a16:creationId xmlns:a16="http://schemas.microsoft.com/office/drawing/2014/main" id="{A0DB720D-AB20-16B3-C1B6-85AA3025E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15" b="-1"/>
          <a:stretch/>
        </p:blipFill>
        <p:spPr bwMode="auto">
          <a:xfrm>
            <a:off x="4634680" y="10"/>
            <a:ext cx="75601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86EAD8C-E6F5-45BA-86CF-3EED09D847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93EEA1-6DB6-C5E5-EA92-4A5A29F4C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>
            <a:normAutofit/>
          </a:bodyPr>
          <a:lstStyle/>
          <a:p>
            <a:r>
              <a:rPr lang="ru-KG" dirty="0"/>
              <a:t>После конфликта</a:t>
            </a:r>
          </a:p>
          <a:p>
            <a:pPr marL="0" indent="0">
              <a:buNone/>
            </a:pPr>
            <a:endParaRPr lang="ru-KG" dirty="0"/>
          </a:p>
          <a:p>
            <a:pPr marL="0" indent="0">
              <a:buNone/>
            </a:pPr>
            <a:r>
              <a:rPr lang="ru-KG" dirty="0"/>
              <a:t>Бог в молитве удивительным образом меняет наше мышление и разворачивает нас на встречу нашему супругу</a:t>
            </a:r>
          </a:p>
        </p:txBody>
      </p:sp>
    </p:spTree>
    <p:extLst>
      <p:ext uri="{BB962C8B-B14F-4D97-AF65-F5344CB8AC3E}">
        <p14:creationId xmlns:p14="http://schemas.microsoft.com/office/powerpoint/2010/main" val="216742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BCDF7-89AF-C9C4-2374-CD82CD7A3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9" y="629266"/>
            <a:ext cx="3330328" cy="1641986"/>
          </a:xfrm>
        </p:spPr>
        <p:txBody>
          <a:bodyPr>
            <a:normAutofit/>
          </a:bodyPr>
          <a:lstStyle/>
          <a:p>
            <a:r>
              <a:rPr lang="ru-KG" dirty="0"/>
              <a:t>Молитесь</a:t>
            </a:r>
          </a:p>
        </p:txBody>
      </p:sp>
      <p:pic>
        <p:nvPicPr>
          <p:cNvPr id="4100" name="Picture 4" descr="Пара Молиться Вместе — стоковые фотографии и другие картинки Молиться -  iStock">
            <a:extLst>
              <a:ext uri="{FF2B5EF4-FFF2-40B4-BE49-F238E27FC236}">
                <a16:creationId xmlns:a16="http://schemas.microsoft.com/office/drawing/2014/main" id="{32F38D23-CED6-B19C-52C9-82382F3BAA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4" r="2216"/>
          <a:stretch/>
        </p:blipFill>
        <p:spPr bwMode="auto">
          <a:xfrm>
            <a:off x="4634680" y="10"/>
            <a:ext cx="75601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tangle 136">
            <a:extLst>
              <a:ext uri="{FF2B5EF4-FFF2-40B4-BE49-F238E27FC236}">
                <a16:creationId xmlns:a16="http://schemas.microsoft.com/office/drawing/2014/main" id="{B86EAD8C-E6F5-45BA-86CF-3EED09D847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93EEA1-6DB6-C5E5-EA92-4A5A29F4C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KG" dirty="0"/>
              <a:t>Вместе</a:t>
            </a:r>
            <a:endParaRPr lang="ru-KG"/>
          </a:p>
          <a:p>
            <a:pPr marL="0" indent="0">
              <a:lnSpc>
                <a:spcPct val="90000"/>
              </a:lnSpc>
              <a:buNone/>
            </a:pPr>
            <a:endParaRPr lang="ru-KG"/>
          </a:p>
          <a:p>
            <a:pPr marL="0" indent="0">
              <a:lnSpc>
                <a:spcPct val="90000"/>
              </a:lnSpc>
              <a:buNone/>
            </a:pPr>
            <a:r>
              <a:rPr lang="ru-KG" dirty="0"/>
              <a:t>Совместная молитва позволяет нам стать частью духовной жизни друг друга, услышать нужды и просьбы друг друга к Богу.</a:t>
            </a:r>
            <a:endParaRPr lang="ru-KG"/>
          </a:p>
          <a:p>
            <a:pPr marL="0" indent="0">
              <a:lnSpc>
                <a:spcPct val="90000"/>
              </a:lnSpc>
              <a:buNone/>
            </a:pPr>
            <a:r>
              <a:rPr lang="ru-KG" dirty="0"/>
              <a:t>Когда мы вместе молимся мы испытываем истинную близость друг ко другу</a:t>
            </a:r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64203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8257B-0BD3-10F0-C53A-64FB8995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8" y="629266"/>
            <a:ext cx="4802031" cy="1641986"/>
          </a:xfrm>
        </p:spPr>
        <p:txBody>
          <a:bodyPr>
            <a:normAutofit/>
          </a:bodyPr>
          <a:lstStyle/>
          <a:p>
            <a:r>
              <a:rPr lang="ru-KG" dirty="0"/>
              <a:t>Семейные богослужения</a:t>
            </a:r>
          </a:p>
        </p:txBody>
      </p:sp>
      <p:pic>
        <p:nvPicPr>
          <p:cNvPr id="5122" name="Picture 2" descr="Сила семейной молитвы — Церковь Святой Троицы">
            <a:extLst>
              <a:ext uri="{FF2B5EF4-FFF2-40B4-BE49-F238E27FC236}">
                <a16:creationId xmlns:a16="http://schemas.microsoft.com/office/drawing/2014/main" id="{0B83FD7A-1153-3150-43E6-6E23463EEA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1"/>
          <a:stretch/>
        </p:blipFill>
        <p:spPr bwMode="auto">
          <a:xfrm>
            <a:off x="6100398" y="10"/>
            <a:ext cx="60944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7527E565-DE8D-445C-9879-AD1D04415A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579D8D-FD08-1AD5-C7F3-2661D0CB0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8" y="2438400"/>
            <a:ext cx="4802031" cy="3809999"/>
          </a:xfrm>
        </p:spPr>
        <p:txBody>
          <a:bodyPr>
            <a:normAutofit/>
          </a:bodyPr>
          <a:lstStyle/>
          <a:p>
            <a:r>
              <a:rPr lang="ru-KG" dirty="0"/>
              <a:t>Собирайте детей, пойте и молитесь вместе с ними. Читайте им ободряющие и вдохновляющие истории из Библии и других духовных книг.</a:t>
            </a:r>
          </a:p>
          <a:p>
            <a:pPr marL="0" indent="0">
              <a:buNone/>
            </a:pPr>
            <a:endParaRPr lang="ru-KG" dirty="0"/>
          </a:p>
          <a:p>
            <a:pPr marL="0" indent="0">
              <a:buNone/>
            </a:pPr>
            <a:r>
              <a:rPr lang="ru-KG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Пс.33:6 </a:t>
            </a:r>
            <a:r>
              <a:rPr lang="ru-KG" dirty="0"/>
              <a:t>«Вкусите, и увидите, как благ Господь! Блажен человек, который уповает на Него».</a:t>
            </a:r>
          </a:p>
        </p:txBody>
      </p:sp>
    </p:spTree>
    <p:extLst>
      <p:ext uri="{BB962C8B-B14F-4D97-AF65-F5344CB8AC3E}">
        <p14:creationId xmlns:p14="http://schemas.microsoft.com/office/powerpoint/2010/main" val="2132300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744" y="1899105"/>
            <a:ext cx="6502382" cy="4442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Близость будет полноценной только тогда, когда мы достигнем единства и целостности в эмоциональном, физическом, социальном и духовном аспектах жизни, - тех аспектах, которые затрагивают и поддерживают цельность личности.</a:t>
            </a:r>
          </a:p>
          <a:p>
            <a:r>
              <a:rPr lang="ru-RU" dirty="0"/>
              <a:t>Эмоциональная близость</a:t>
            </a:r>
          </a:p>
          <a:p>
            <a:r>
              <a:rPr lang="ru-RU" dirty="0"/>
              <a:t>Физическая близость</a:t>
            </a:r>
          </a:p>
          <a:p>
            <a:r>
              <a:rPr lang="ru-RU" dirty="0"/>
              <a:t>Социальная близость</a:t>
            </a:r>
          </a:p>
          <a:p>
            <a:r>
              <a:rPr lang="ru-RU" dirty="0"/>
              <a:t>Духовная близость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47156" y="1710994"/>
            <a:ext cx="3072075" cy="460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21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472" y="1787522"/>
            <a:ext cx="5958229" cy="4708645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 marL="0" indent="0">
              <a:buNone/>
            </a:pPr>
            <a:r>
              <a:rPr lang="ru-RU" sz="2800" dirty="0"/>
              <a:t>Вместо совместного времяпрепровождения с целью познавать друг друга лучше, включая глубокое самораскрытие, браки, в основном, становятся функциональными, потому что в значительной степени оба партнера не проявляют почти никакого интереса к жизни друг друга</a:t>
            </a:r>
          </a:p>
          <a:p>
            <a:pPr marL="0" indent="0">
              <a:buNone/>
            </a:pP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2290" y="2096063"/>
            <a:ext cx="3046830" cy="4570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336" y="1636410"/>
            <a:ext cx="3685650" cy="2458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6138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9890" y="2013923"/>
            <a:ext cx="6401405" cy="4304737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 marL="0" indent="0">
              <a:buNone/>
            </a:pPr>
            <a:r>
              <a:rPr lang="ru-RU" sz="2800" dirty="0"/>
              <a:t>Способность говорить с партнером о чувствах вырастает из таких отношений, когда мы можем свободно говорить о повседневных бытовых мелочах, которые приносят нам радость или боль, и при этом рядом есть кто-то, кто все это внимательно выслушает</a:t>
            </a:r>
          </a:p>
          <a:p>
            <a:pPr marL="0" indent="0">
              <a:buNone/>
            </a:pP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1251" y="2013923"/>
            <a:ext cx="4206806" cy="2804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59735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595" y="267403"/>
            <a:ext cx="8028252" cy="1269688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2096063"/>
            <a:ext cx="6637017" cy="383351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 marL="0" indent="0">
              <a:buNone/>
            </a:pPr>
            <a:r>
              <a:rPr lang="ru-RU" sz="2800" dirty="0"/>
              <a:t>Обмен простой повседневной информацией ведет к вовлечению в жизнь другого человека и убежденности, что вы будете услышаны и поняты.</a:t>
            </a:r>
          </a:p>
          <a:p>
            <a:pPr marL="0" indent="0">
              <a:buNone/>
            </a:pPr>
            <a:r>
              <a:rPr lang="ru-RU" sz="2800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353" y="1099523"/>
            <a:ext cx="3548912" cy="5323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7066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096063"/>
            <a:ext cx="10412424" cy="405229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Развивайте в себе способность чувствовать, что испытывает партнер и в чем он нуждается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Работайте над собственной готовностью сделать все, чтобы удовлетворить эти нужды, когда возникнет необходимость</a:t>
            </a:r>
          </a:p>
          <a:p>
            <a:pPr marL="0" indent="0">
              <a:buNone/>
            </a:pPr>
            <a:r>
              <a:rPr lang="ru-RU" sz="2800" b="1" dirty="0"/>
              <a:t>Отдавая себя таким образом, значит ли это потерять себя?</a:t>
            </a:r>
          </a:p>
        </p:txBody>
      </p:sp>
    </p:spTree>
    <p:extLst>
      <p:ext uri="{BB962C8B-B14F-4D97-AF65-F5344CB8AC3E}">
        <p14:creationId xmlns:p14="http://schemas.microsoft.com/office/powerpoint/2010/main" val="4082608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552" y="228133"/>
            <a:ext cx="10353761" cy="1326321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740" y="1798743"/>
            <a:ext cx="6805313" cy="419254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accent5"/>
                </a:solidFill>
              </a:rPr>
              <a:t>Отдавая себя таким образом, значит ли это потерять себя?</a:t>
            </a:r>
          </a:p>
          <a:p>
            <a:pPr marL="0" indent="0" algn="ctr">
              <a:buNone/>
            </a:pPr>
            <a:r>
              <a:rPr lang="ru-RU" sz="2800" dirty="0"/>
              <a:t>Нет, потому что самоотдача подразумевает взаимную готовность отвечать, откликаться на нужды друг друга</a:t>
            </a:r>
          </a:p>
          <a:p>
            <a:pPr marL="0" indent="0" algn="ctr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356" y="2316825"/>
            <a:ext cx="4128936" cy="275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71445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4" y="2096063"/>
            <a:ext cx="10412424" cy="4052295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Эмоциональная близость</a:t>
            </a:r>
          </a:p>
          <a:p>
            <a:pPr marL="0" indent="0">
              <a:buNone/>
            </a:pPr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Может возрастать только в безопасном и спокойном месте</a:t>
            </a:r>
          </a:p>
          <a:p>
            <a:pPr marL="0" indent="0" algn="ctr">
              <a:buNone/>
            </a:pPr>
            <a:r>
              <a:rPr lang="ru-RU" sz="2800" dirty="0"/>
              <a:t>Достижение эмоциональной близости зависит от благосклонного отношения друг к другу</a:t>
            </a:r>
            <a:endParaRPr lang="ru-RU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ПРИДИРКИ</a:t>
            </a:r>
            <a:r>
              <a:rPr lang="ru-RU" sz="2800" dirty="0"/>
              <a:t> и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КРИТИКА</a:t>
            </a:r>
            <a:r>
              <a:rPr lang="ru-RU" sz="2800" dirty="0"/>
              <a:t> являются для нее разрушительными </a:t>
            </a:r>
          </a:p>
          <a:p>
            <a:pPr marL="0" indent="0">
              <a:buNone/>
            </a:pPr>
            <a:r>
              <a:rPr lang="ru-RU" sz="2800" dirty="0"/>
              <a:t>В то время как критицизм является смертельным ядом для любви и близости,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ПОСТОЯННОЕ УВАЖЕНИЕ </a:t>
            </a:r>
            <a:r>
              <a:rPr lang="ru-RU" sz="2800" dirty="0"/>
              <a:t>партнера может быть мощным фактором созидания истинно близких взаимоотношений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768244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4532" y="168929"/>
            <a:ext cx="9744854" cy="1045295"/>
          </a:xfrm>
        </p:spPr>
        <p:txBody>
          <a:bodyPr/>
          <a:lstStyle/>
          <a:p>
            <a:r>
              <a:rPr lang="ru-RU" dirty="0"/>
              <a:t>Как достичь истинной близости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418" y="1166842"/>
            <a:ext cx="7500324" cy="5099322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Физическая близость</a:t>
            </a:r>
          </a:p>
          <a:p>
            <a:pPr marL="0" indent="0">
              <a:buNone/>
            </a:pPr>
            <a:r>
              <a:rPr lang="ru-RU" sz="2800" dirty="0"/>
              <a:t>Быть образованным в вопросах сексуальной жизни – важно, но нельзя достичь близости в отношениях посредством отличной сексуальной техники </a:t>
            </a:r>
          </a:p>
          <a:p>
            <a:pPr marL="0" indent="0">
              <a:buNone/>
            </a:pPr>
            <a:r>
              <a:rPr lang="ru-RU" sz="2800" dirty="0"/>
              <a:t>Страсть и желание, которые будут длиться всю жизнь, появляются в результате обретения общих ценностей, целей и убеждений</a:t>
            </a:r>
          </a:p>
          <a:p>
            <a:pPr marL="0" indent="0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dirty="0"/>
              <a:t>КОГДА ВЫ ДОСТИГНЕТЕ ВЕРШИН ЭМОЦИОНАЛЬНОЙ БЛИЗОСТИ, ТОГДА УСИЛИТСЯ И СЕКСУАЛЬНАЯ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237" y="1320811"/>
            <a:ext cx="3853028" cy="5136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18424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{B84F4FAF-9CDD-FC4F-8F68-935637B4EBF6}tf10001062</Template>
  <TotalTime>5709</TotalTime>
  <Words>653</Words>
  <Application>Microsoft Office PowerPoint</Application>
  <PresentationFormat>Широкоэкранный</PresentationFormat>
  <Paragraphs>78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Wingdings</vt:lpstr>
      <vt:lpstr>Wingdings 3</vt:lpstr>
      <vt:lpstr>Ион</vt:lpstr>
      <vt:lpstr>Ходить по волнам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Как достичь истинной близости</vt:lpstr>
      <vt:lpstr>Молитесь</vt:lpstr>
      <vt:lpstr>Личный духовный рост</vt:lpstr>
      <vt:lpstr>Молитесь</vt:lpstr>
      <vt:lpstr>Молитесь</vt:lpstr>
      <vt:lpstr>Семейные богослужения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Natalia Dil</dc:creator>
  <cp:lastModifiedBy>Julia Lisovaya</cp:lastModifiedBy>
  <cp:revision>4</cp:revision>
  <dcterms:created xsi:type="dcterms:W3CDTF">2022-04-15T03:53:35Z</dcterms:created>
  <dcterms:modified xsi:type="dcterms:W3CDTF">2022-10-11T12:47:58Z</dcterms:modified>
</cp:coreProperties>
</file>