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8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>
      <p:cViewPr varScale="1">
        <p:scale>
          <a:sx n="123" d="100"/>
          <a:sy n="123" d="100"/>
        </p:scale>
        <p:origin x="696" y="192"/>
      </p:cViewPr>
      <p:guideLst/>
    </p:cSldViewPr>
  </p:slideViewPr>
  <p:outlineViewPr>
    <p:cViewPr>
      <p:scale>
        <a:sx n="33" d="100"/>
        <a:sy n="33" d="100"/>
      </p:scale>
      <p:origin x="0" y="-1992"/>
    </p:cViewPr>
  </p:outlineViewPr>
  <p:notesTextViewPr>
    <p:cViewPr>
      <p:scale>
        <a:sx n="20" d="100"/>
        <a:sy n="20" d="100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KG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2EA90-2BF6-0649-B2F2-DCACB6E18E73}" type="datetimeFigureOut">
              <a:rPr lang="ru-KG" smtClean="0"/>
              <a:t>13.04.2022</a:t>
            </a:fld>
            <a:endParaRPr lang="ru-KG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KG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KG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KG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7B9DA-A209-FB44-84ED-B9AD7ADFCA05}" type="slidenum">
              <a:rPr lang="ru-KG" smtClean="0"/>
              <a:t>‹#›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53808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57B9DA-A209-FB44-84ED-B9AD7ADFCA05}" type="slidenum">
              <a:rPr lang="ru-KG" smtClean="0"/>
              <a:t>4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954625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KG" sz="1200" dirty="0"/>
              <a:t>Однажды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57B9DA-A209-FB44-84ED-B9AD7ADFCA05}" type="slidenum">
              <a:rPr lang="ru-KG" smtClean="0"/>
              <a:t>5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3096937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K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57B9DA-A209-FB44-84ED-B9AD7ADFCA05}" type="slidenum">
              <a:rPr lang="ru-KG" smtClean="0"/>
              <a:t>6</a:t>
            </a:fld>
            <a:endParaRPr lang="ru-KG"/>
          </a:p>
        </p:txBody>
      </p:sp>
    </p:spTree>
    <p:extLst>
      <p:ext uri="{BB962C8B-B14F-4D97-AF65-F5344CB8AC3E}">
        <p14:creationId xmlns:p14="http://schemas.microsoft.com/office/powerpoint/2010/main" val="268594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13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87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55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06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98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131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33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87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4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1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20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8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12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9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8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64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9F7AE31-7AAA-405D-B4E6-815D8B1BC4AA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C63EF23-1520-4D20-AE5E-E24B3AFEC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26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56981798-4550-46DA-9172-4846E2FB6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D82EB7D3-3AD8-4ED1-9E1A-2906E146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1110" y="1241266"/>
            <a:ext cx="4089633" cy="3153753"/>
          </a:xfrm>
        </p:spPr>
        <p:txBody>
          <a:bodyPr>
            <a:normAutofit/>
          </a:bodyPr>
          <a:lstStyle/>
          <a:p>
            <a:r>
              <a:rPr lang="ru-RU" sz="4200">
                <a:solidFill>
                  <a:schemeClr val="tx2"/>
                </a:solidFill>
              </a:rPr>
              <a:t>Возвращаем теплый бриз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1110" y="4591665"/>
            <a:ext cx="4089633" cy="1622322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accent1"/>
                </a:solidFill>
              </a:rPr>
              <a:t>Почему любовь проходит и как ее вернуть?</a:t>
            </a:r>
          </a:p>
        </p:txBody>
      </p:sp>
      <p:pic>
        <p:nvPicPr>
          <p:cNvPr id="1026" name="Picture 2" descr="Обои Влюбленная пара сидит на палубе на яхте на рабочий стол, страница">
            <a:extLst>
              <a:ext uri="{FF2B5EF4-FFF2-40B4-BE49-F238E27FC236}">
                <a16:creationId xmlns:a16="http://schemas.microsoft.com/office/drawing/2014/main" id="{3D89CEFF-FCB2-CB4C-81BF-3B5FE54501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8" r="5790"/>
          <a:stretch/>
        </p:blipFill>
        <p:spPr bwMode="auto"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Freeform 5">
            <a:extLst>
              <a:ext uri="{FF2B5EF4-FFF2-40B4-BE49-F238E27FC236}">
                <a16:creationId xmlns:a16="http://schemas.microsoft.com/office/drawing/2014/main" id="{2D529E20-662F-4915-ACD7-970C026FD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6289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D2669AB-35DB-41EC-BE9C-DA80B60A3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1069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49246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solidFill>
                  <a:schemeClr val="tx1"/>
                </a:solidFill>
              </a:rPr>
              <a:t>Как поддержать прекрасную ЛЮБОВЬ – ЭМОЦИИ?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" r="2" b="9338"/>
          <a:stretch/>
        </p:blipFill>
        <p:spPr>
          <a:xfrm>
            <a:off x="7418226" y="645106"/>
            <a:ext cx="4125317" cy="558536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098" y="2496421"/>
            <a:ext cx="6072776" cy="3811740"/>
          </a:xfrm>
        </p:spPr>
        <p:txBody>
          <a:bodyPr anchor="ctr">
            <a:normAutofit fontScale="92500"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Создавайте эмоции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Эмоции зависят от обстоятельств, а обстоятельства нашей жизни чаще всего являются результатом нашего выбора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Поэтому создавайте обстоятельства: романтическая обстановка, сюрприз, забота, внимание, ласка, добрые нежные слова, прогулка вдвоем, поездка, поход и т.д.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799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91000"/>
                <a:satMod val="164000"/>
                <a:lumMod val="74000"/>
              </a:schemeClr>
              <a:schemeClr val="bg2">
                <a:hueMod val="124000"/>
                <a:satMod val="140000"/>
                <a:lumMod val="14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D2669AB-35DB-41EC-BE9C-DA80B60A3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1069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49246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solidFill>
                  <a:schemeClr val="tx1"/>
                </a:solidFill>
              </a:rPr>
              <a:t>Как поддержать прекрасную ЛЮБОВЬ-ЭМОЦИИ?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9628"/>
          <a:stretch/>
        </p:blipFill>
        <p:spPr>
          <a:xfrm>
            <a:off x="7418226" y="645106"/>
            <a:ext cx="4125317" cy="558536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098" y="2418735"/>
            <a:ext cx="6072776" cy="3811740"/>
          </a:xfrm>
        </p:spPr>
        <p:txBody>
          <a:bodyPr anchor="ctr"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Знать себя и своего партнера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Узнайте, в каком случае партнер чувствует себя любимым и практикуйте это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Расскажите своему супругу о том, что делает счастливой (-ым) вас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Сведите на минимум свои ожидания и поставьте на максимум свои действия</a:t>
            </a:r>
          </a:p>
        </p:txBody>
      </p:sp>
    </p:spTree>
    <p:extLst>
      <p:ext uri="{BB962C8B-B14F-4D97-AF65-F5344CB8AC3E}">
        <p14:creationId xmlns:p14="http://schemas.microsoft.com/office/powerpoint/2010/main" val="1551048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solidFill>
                  <a:srgbClr val="FFFFFF"/>
                </a:solidFill>
              </a:rPr>
              <a:t>Как поддержать прекрасную ЛЮБОВЬ-ЭМОЦИИ?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9" r="2" b="9834"/>
          <a:stretch/>
        </p:blipFill>
        <p:spPr>
          <a:xfrm>
            <a:off x="6774511" y="480060"/>
            <a:ext cx="4929808" cy="5897880"/>
          </a:xfrm>
          <a:custGeom>
            <a:avLst/>
            <a:gdLst/>
            <a:ahLst/>
            <a:cxnLst/>
            <a:rect l="l" t="t" r="r" b="b"/>
            <a:pathLst>
              <a:path w="4929808" h="5897880">
                <a:moveTo>
                  <a:pt x="104535" y="0"/>
                </a:moveTo>
                <a:lnTo>
                  <a:pt x="2751151" y="0"/>
                </a:lnTo>
                <a:lnTo>
                  <a:pt x="4769032" y="0"/>
                </a:lnTo>
                <a:lnTo>
                  <a:pt x="4929808" y="0"/>
                </a:lnTo>
                <a:lnTo>
                  <a:pt x="4929808" y="5897880"/>
                </a:lnTo>
                <a:lnTo>
                  <a:pt x="4769032" y="5897880"/>
                </a:lnTo>
                <a:lnTo>
                  <a:pt x="2751151" y="5897880"/>
                </a:lnTo>
                <a:lnTo>
                  <a:pt x="0" y="5897880"/>
                </a:lnTo>
                <a:lnTo>
                  <a:pt x="0" y="5896985"/>
                </a:lnTo>
                <a:lnTo>
                  <a:pt x="103291" y="5896985"/>
                </a:lnTo>
                <a:lnTo>
                  <a:pt x="112340" y="5838313"/>
                </a:lnTo>
                <a:lnTo>
                  <a:pt x="123631" y="5762037"/>
                </a:lnTo>
                <a:lnTo>
                  <a:pt x="135550" y="5671232"/>
                </a:lnTo>
                <a:lnTo>
                  <a:pt x="149820" y="5563476"/>
                </a:lnTo>
                <a:lnTo>
                  <a:pt x="164875" y="5444219"/>
                </a:lnTo>
                <a:lnTo>
                  <a:pt x="180714" y="5309828"/>
                </a:lnTo>
                <a:lnTo>
                  <a:pt x="197494" y="5163329"/>
                </a:lnTo>
                <a:lnTo>
                  <a:pt x="214273" y="5004117"/>
                </a:lnTo>
                <a:lnTo>
                  <a:pt x="231367" y="4834615"/>
                </a:lnTo>
                <a:lnTo>
                  <a:pt x="247205" y="4651794"/>
                </a:lnTo>
                <a:lnTo>
                  <a:pt x="262417" y="4460498"/>
                </a:lnTo>
                <a:lnTo>
                  <a:pt x="276217" y="4258305"/>
                </a:lnTo>
                <a:lnTo>
                  <a:pt x="289390" y="4047637"/>
                </a:lnTo>
                <a:lnTo>
                  <a:pt x="301779" y="3827889"/>
                </a:lnTo>
                <a:lnTo>
                  <a:pt x="306170" y="3715291"/>
                </a:lnTo>
                <a:lnTo>
                  <a:pt x="311031" y="3600271"/>
                </a:lnTo>
                <a:lnTo>
                  <a:pt x="315579" y="3483435"/>
                </a:lnTo>
                <a:lnTo>
                  <a:pt x="318558" y="3365994"/>
                </a:lnTo>
                <a:lnTo>
                  <a:pt x="321224" y="3246131"/>
                </a:lnTo>
                <a:lnTo>
                  <a:pt x="324047" y="3125058"/>
                </a:lnTo>
                <a:lnTo>
                  <a:pt x="325929" y="3001563"/>
                </a:lnTo>
                <a:lnTo>
                  <a:pt x="325929" y="2876858"/>
                </a:lnTo>
                <a:lnTo>
                  <a:pt x="326870" y="2750941"/>
                </a:lnTo>
                <a:lnTo>
                  <a:pt x="325929" y="2623814"/>
                </a:lnTo>
                <a:lnTo>
                  <a:pt x="324047" y="2494871"/>
                </a:lnTo>
                <a:lnTo>
                  <a:pt x="322322" y="2365928"/>
                </a:lnTo>
                <a:lnTo>
                  <a:pt x="318558" y="2235169"/>
                </a:lnTo>
                <a:lnTo>
                  <a:pt x="314638" y="2103199"/>
                </a:lnTo>
                <a:lnTo>
                  <a:pt x="310090" y="1971229"/>
                </a:lnTo>
                <a:lnTo>
                  <a:pt x="303660" y="1838048"/>
                </a:lnTo>
                <a:lnTo>
                  <a:pt x="295976" y="1703656"/>
                </a:lnTo>
                <a:lnTo>
                  <a:pt x="288606" y="1568660"/>
                </a:lnTo>
                <a:lnTo>
                  <a:pt x="279197" y="1433663"/>
                </a:lnTo>
                <a:lnTo>
                  <a:pt x="267906" y="1296850"/>
                </a:lnTo>
                <a:lnTo>
                  <a:pt x="256615" y="1161853"/>
                </a:lnTo>
                <a:lnTo>
                  <a:pt x="243598" y="1024435"/>
                </a:lnTo>
                <a:lnTo>
                  <a:pt x="229328" y="886411"/>
                </a:lnTo>
                <a:lnTo>
                  <a:pt x="214273" y="750203"/>
                </a:lnTo>
                <a:lnTo>
                  <a:pt x="196709" y="612180"/>
                </a:lnTo>
                <a:lnTo>
                  <a:pt x="177891" y="474761"/>
                </a:lnTo>
                <a:lnTo>
                  <a:pt x="159229" y="336738"/>
                </a:lnTo>
                <a:lnTo>
                  <a:pt x="137432" y="199320"/>
                </a:lnTo>
                <a:lnTo>
                  <a:pt x="115163" y="62507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9098" y="2418735"/>
            <a:ext cx="6072776" cy="3811740"/>
          </a:xfrm>
        </p:spPr>
        <p:txBody>
          <a:bodyPr anchor="ctr">
            <a:norm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Отдайте партнеру приоритетное место в своей жизни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FF"/>
                </a:solidFill>
              </a:rPr>
              <a:t>Родились дети или нужно ухаживать за пожилыми родителями, покажите своему партнеру, что он по-прежнему дорог вам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FFFF"/>
                </a:solidFill>
              </a:rPr>
              <a:t>Дарите друг другу свое время и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298567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/>
          <a:srcRect t="7133" r="400" b="11417"/>
          <a:stretch/>
        </p:blipFill>
        <p:spPr>
          <a:xfrm>
            <a:off x="1959695" y="3191527"/>
            <a:ext cx="7537723" cy="3467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dirty="0"/>
              <a:t>ЛЮБОВЬ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06847" y="2615265"/>
            <a:ext cx="4825157" cy="576262"/>
          </a:xfrm>
        </p:spPr>
        <p:txBody>
          <a:bodyPr/>
          <a:lstStyle/>
          <a:p>
            <a:r>
              <a:rPr lang="ru-RU" dirty="0"/>
              <a:t>РЕШЕНИЕ, ВЫБОР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083174" y="2657703"/>
            <a:ext cx="4825159" cy="576262"/>
          </a:xfrm>
        </p:spPr>
        <p:txBody>
          <a:bodyPr/>
          <a:lstStyle/>
          <a:p>
            <a:r>
              <a:rPr lang="ru-RU" dirty="0"/>
              <a:t>ЭМОЦИИ, ЧУВСТВА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567532" y="1772404"/>
            <a:ext cx="1054957" cy="953967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756130" y="1822636"/>
            <a:ext cx="974196" cy="9037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92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– любовь «Якорь»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320" y="2615046"/>
            <a:ext cx="6064211" cy="4130833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Любовь – это решение основанное на здравом смысле. Это осознанный выбор быть с этим конкретным человеком. Без этого решения отношения не продлятся долго.</a:t>
            </a:r>
          </a:p>
          <a:p>
            <a:r>
              <a:rPr lang="ru-RU" sz="2400" dirty="0"/>
              <a:t>Принять решение никогда не поздно. Если вы ощутили, что ваши чувства угасают, то это самый подходящий момент для того, чтобы принять осознанное решение любить своего партнера и быть с ним всю жизнь.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2" name="Picture 4" descr="Самый большой якорь - 24СМИ">
            <a:extLst>
              <a:ext uri="{FF2B5EF4-FFF2-40B4-BE49-F238E27FC236}">
                <a16:creationId xmlns:a16="http://schemas.microsoft.com/office/drawing/2014/main" id="{418D846C-455A-5E42-A3E6-D3DAA1C07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449" y="2738612"/>
            <a:ext cx="4757233" cy="356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634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Эмоции – любовь «</a:t>
            </a:r>
            <a:r>
              <a:rPr lang="ru-RU" dirty="0" err="1"/>
              <a:t>етер</a:t>
            </a:r>
            <a:r>
              <a:rPr lang="ru-RU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542" y="2550171"/>
            <a:ext cx="5701620" cy="392916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Эмоции и чувства можно сравнить с ветром. Иногда он дует, а иногда наступает штиль. В другой раз ветер дует так, что на море возникает буря </a:t>
            </a:r>
          </a:p>
          <a:p>
            <a:r>
              <a:rPr lang="ru-RU" sz="2400" dirty="0"/>
              <a:t>Эмоции изменчивы и непостоянны. На них нельзя основываться, потому что это ненадежное основание</a:t>
            </a:r>
          </a:p>
          <a:p>
            <a:r>
              <a:rPr lang="ru-RU" sz="2400" dirty="0"/>
              <a:t>Но, с другой стороны, без эмоций жизнь будет сухой, скучной и неинтересной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972" y="2550171"/>
            <a:ext cx="5151486" cy="3436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274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поддержать осознанную ЛЮБОВЬ-РЕШЕНИЕ?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19884" y="2542475"/>
            <a:ext cx="7266020" cy="3981893"/>
          </a:xfrm>
        </p:spPr>
        <p:txBody>
          <a:bodyPr>
            <a:normAutofit lnSpcReduction="10000"/>
          </a:bodyPr>
          <a:lstStyle/>
          <a:p>
            <a:r>
              <a:rPr lang="ru-RU" sz="3200" b="1" dirty="0"/>
              <a:t>ПРИНИМАТЬ «смотря на все»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600" dirty="0"/>
              <a:t>Лохматые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600" dirty="0"/>
              <a:t>Неприятно пахнущие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600" dirty="0"/>
              <a:t>В плохом настроении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600" dirty="0"/>
              <a:t>Истеричные </a:t>
            </a:r>
          </a:p>
          <a:p>
            <a:pPr marL="0" indent="0">
              <a:buNone/>
            </a:pPr>
            <a:r>
              <a:rPr lang="ru-RU" sz="3000" i="1" dirty="0"/>
              <a:t>Нам важно решить для себя, что мы принимаем человека целиком – и хорошее и плохое, что есть в нем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Правила ухода за лицом. О врагах молодости и красоты">
            <a:extLst>
              <a:ext uri="{FF2B5EF4-FFF2-40B4-BE49-F238E27FC236}">
                <a16:creationId xmlns:a16="http://schemas.microsoft.com/office/drawing/2014/main" id="{11A37BFC-45C8-8D4D-A3BF-02A679892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04" y="2801966"/>
            <a:ext cx="3521675" cy="29582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884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56981798-4550-46DA-9172-4846E2FB6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82EB7D3-3AD8-4ED1-9E1A-2906E146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110" y="973668"/>
            <a:ext cx="4177867" cy="13916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100">
                <a:solidFill>
                  <a:schemeClr val="tx2"/>
                </a:solidFill>
              </a:rPr>
              <a:t>Как поддержать осознанную ЛЮБОВЬ-РЕШЕНИЕ?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61110" y="2603500"/>
            <a:ext cx="4072673" cy="3416300"/>
          </a:xfrm>
        </p:spPr>
        <p:txBody>
          <a:bodyPr>
            <a:normAutofit/>
          </a:bodyPr>
          <a:lstStyle/>
          <a:p>
            <a:r>
              <a:rPr lang="ru-RU" b="1" dirty="0"/>
              <a:t>ПРОЩАТЬ и ТЕРПЕТЬ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Должно быть обоюдным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Но инициатива в ваших руках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Ответная реакция: благодарность и желание измениться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Если ничего не меняется, смотрите пункт первый (ПРИНИМАТЬ «смотря на все»)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Семейная пара из Ангарска обвиняется в создании интернет-магазина  наркотиков – Сайт города Ангарск">
            <a:extLst>
              <a:ext uri="{FF2B5EF4-FFF2-40B4-BE49-F238E27FC236}">
                <a16:creationId xmlns:a16="http://schemas.microsoft.com/office/drawing/2014/main" id="{CBB76327-AF00-764C-83D7-349E4CAA9B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7" r="5208" b="1"/>
          <a:stretch/>
        </p:blipFill>
        <p:spPr bwMode="auto"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Freeform 5">
            <a:extLst>
              <a:ext uri="{FF2B5EF4-FFF2-40B4-BE49-F238E27FC236}">
                <a16:creationId xmlns:a16="http://schemas.microsoft.com/office/drawing/2014/main" id="{2D529E20-662F-4915-ACD7-970C026FD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735920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10C9632-BB6F-48EE-AB65-501878BA5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5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EC8AAB6-953B-4D29-9967-3C44D06BB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75" name="Freeform 5">
            <a:extLst>
              <a:ext uri="{FF2B5EF4-FFF2-40B4-BE49-F238E27FC236}">
                <a16:creationId xmlns:a16="http://schemas.microsoft.com/office/drawing/2014/main" id="{C89ED458-2326-40DC-9C7B-1A717B655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783" y="745068"/>
            <a:ext cx="3343403" cy="9642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tx1"/>
                </a:solidFill>
              </a:rPr>
              <a:t>Как поддержать осознанную ЛЮБОВЬ-РЕШЕНИЕ?</a:t>
            </a:r>
          </a:p>
        </p:txBody>
      </p:sp>
      <p:pic>
        <p:nvPicPr>
          <p:cNvPr id="4098" name="Picture 2" descr="Для чего нужны границы в отношениях и как их выстраивать">
            <a:extLst>
              <a:ext uri="{FF2B5EF4-FFF2-40B4-BE49-F238E27FC236}">
                <a16:creationId xmlns:a16="http://schemas.microsoft.com/office/drawing/2014/main" id="{5BC1CFE7-C5E8-5744-806C-F72802226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2" r="20413"/>
          <a:stretch/>
        </p:blipFill>
        <p:spPr bwMode="auto">
          <a:xfrm>
            <a:off x="5194607" y="803751"/>
            <a:ext cx="6391533" cy="5250498"/>
          </a:xfrm>
          <a:prstGeom prst="rect">
            <a:avLst/>
          </a:prstGeom>
          <a:solidFill>
            <a:srgbClr val="FFFFFF">
              <a:shade val="85000"/>
            </a:srgbClr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6F9D1DE6-E368-4F07-85F9-D5B767477D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F63B1F66-4ACE-4A01-8ADF-F175A9C35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F8448ED-9332-4A9B-8CAB-B1985E596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05860" y="1878227"/>
            <a:ext cx="3682821" cy="43372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600" b="1" dirty="0">
                <a:solidFill>
                  <a:schemeClr val="tx1"/>
                </a:solidFill>
              </a:rPr>
              <a:t>Защищать свои границы и уважать границы партнера</a:t>
            </a:r>
          </a:p>
          <a:p>
            <a:pPr marL="0" indent="0">
              <a:lnSpc>
                <a:spcPct val="90000"/>
              </a:lnSpc>
              <a:buNone/>
            </a:pPr>
            <a:endParaRPr lang="ru-RU" sz="16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Любить не значит позволять партнеру заставлять вас страдать или причинять вам серьезную боль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Нельзя думать, что партнер полностью принадлежит вам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У каждого должно быть свое собственное пространство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Мы должны оставаться свободными</a:t>
            </a:r>
          </a:p>
        </p:txBody>
      </p:sp>
      <p:sp>
        <p:nvSpPr>
          <p:cNvPr id="83" name="Freeform 5">
            <a:extLst>
              <a:ext uri="{FF2B5EF4-FFF2-40B4-BE49-F238E27FC236}">
                <a16:creationId xmlns:a16="http://schemas.microsoft.com/office/drawing/2014/main" id="{ED3A2261-1C75-40FF-8CD6-18C5900C1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246311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56981798-4550-46DA-9172-4846E2FB6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82EB7D3-3AD8-4ED1-9E1A-2906E1463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flipH="1">
            <a:off x="423335" y="404829"/>
            <a:ext cx="44788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110" y="973668"/>
            <a:ext cx="4177867" cy="13916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100">
                <a:solidFill>
                  <a:schemeClr val="tx2"/>
                </a:solidFill>
              </a:rPr>
              <a:t>Как поддержать осознанную ЛЮБОВЬ-РЕШЕНИЕ?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61110" y="2603500"/>
            <a:ext cx="4072673" cy="3416300"/>
          </a:xfrm>
        </p:spPr>
        <p:txBody>
          <a:bodyPr>
            <a:normAutofit/>
          </a:bodyPr>
          <a:lstStyle/>
          <a:p>
            <a:r>
              <a:rPr lang="ru-RU" b="1" dirty="0"/>
              <a:t>Ответственность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Будьте ответственны и делайте свой вклад в отношения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FF0000"/>
                </a:solidFill>
              </a:rPr>
              <a:t>НО! </a:t>
            </a:r>
            <a:r>
              <a:rPr lang="ru-RU" dirty="0"/>
              <a:t>Не берите на себя ответственность партнера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Обсуждайте, будьте гибкими, меняйте условия договора, но на взаимовыгодных условиях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4" name="Picture 4" descr="Ответственность по долгам в браке">
            <a:extLst>
              <a:ext uri="{FF2B5EF4-FFF2-40B4-BE49-F238E27FC236}">
                <a16:creationId xmlns:a16="http://schemas.microsoft.com/office/drawing/2014/main" id="{46FBAA15-918D-0E4D-A472-0F9F466267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6" r="17132" b="-1"/>
          <a:stretch/>
        </p:blipFill>
        <p:spPr bwMode="auto">
          <a:xfrm>
            <a:off x="5120117" y="461681"/>
            <a:ext cx="6585549" cy="5934638"/>
          </a:xfrm>
          <a:custGeom>
            <a:avLst/>
            <a:gdLst/>
            <a:ahLst/>
            <a:cxnLst/>
            <a:rect l="l" t="t" r="r" b="b"/>
            <a:pathLst>
              <a:path w="6585549" h="5934638">
                <a:moveTo>
                  <a:pt x="225406" y="0"/>
                </a:moveTo>
                <a:lnTo>
                  <a:pt x="6585549" y="0"/>
                </a:lnTo>
                <a:lnTo>
                  <a:pt x="6585549" y="5934638"/>
                </a:lnTo>
                <a:lnTo>
                  <a:pt x="226600" y="5934638"/>
                </a:lnTo>
                <a:lnTo>
                  <a:pt x="214529" y="5856373"/>
                </a:lnTo>
                <a:lnTo>
                  <a:pt x="203238" y="5780097"/>
                </a:lnTo>
                <a:lnTo>
                  <a:pt x="191320" y="5689292"/>
                </a:lnTo>
                <a:lnTo>
                  <a:pt x="177049" y="5581536"/>
                </a:lnTo>
                <a:lnTo>
                  <a:pt x="161995" y="5462279"/>
                </a:lnTo>
                <a:lnTo>
                  <a:pt x="146156" y="5327888"/>
                </a:lnTo>
                <a:lnTo>
                  <a:pt x="129376" y="5181389"/>
                </a:lnTo>
                <a:lnTo>
                  <a:pt x="112596" y="5022177"/>
                </a:lnTo>
                <a:lnTo>
                  <a:pt x="95503" y="4852675"/>
                </a:lnTo>
                <a:lnTo>
                  <a:pt x="79664" y="4669854"/>
                </a:lnTo>
                <a:lnTo>
                  <a:pt x="64453" y="4478558"/>
                </a:lnTo>
                <a:lnTo>
                  <a:pt x="50652" y="4276365"/>
                </a:lnTo>
                <a:lnTo>
                  <a:pt x="37480" y="4065697"/>
                </a:lnTo>
                <a:lnTo>
                  <a:pt x="25091" y="3845949"/>
                </a:lnTo>
                <a:lnTo>
                  <a:pt x="20700" y="3733351"/>
                </a:lnTo>
                <a:lnTo>
                  <a:pt x="15838" y="3618331"/>
                </a:lnTo>
                <a:lnTo>
                  <a:pt x="11291" y="3501495"/>
                </a:lnTo>
                <a:lnTo>
                  <a:pt x="8311" y="3384054"/>
                </a:lnTo>
                <a:lnTo>
                  <a:pt x="5645" y="3264191"/>
                </a:lnTo>
                <a:lnTo>
                  <a:pt x="2822" y="3143118"/>
                </a:lnTo>
                <a:lnTo>
                  <a:pt x="941" y="3019623"/>
                </a:lnTo>
                <a:lnTo>
                  <a:pt x="941" y="2894918"/>
                </a:lnTo>
                <a:lnTo>
                  <a:pt x="0" y="2769001"/>
                </a:lnTo>
                <a:lnTo>
                  <a:pt x="941" y="2641874"/>
                </a:lnTo>
                <a:lnTo>
                  <a:pt x="2822" y="2512931"/>
                </a:lnTo>
                <a:lnTo>
                  <a:pt x="4547" y="2383988"/>
                </a:lnTo>
                <a:lnTo>
                  <a:pt x="8311" y="2253229"/>
                </a:lnTo>
                <a:lnTo>
                  <a:pt x="12232" y="2121259"/>
                </a:lnTo>
                <a:lnTo>
                  <a:pt x="16779" y="1989289"/>
                </a:lnTo>
                <a:lnTo>
                  <a:pt x="23209" y="1856108"/>
                </a:lnTo>
                <a:lnTo>
                  <a:pt x="30893" y="1721716"/>
                </a:lnTo>
                <a:lnTo>
                  <a:pt x="38264" y="1586720"/>
                </a:lnTo>
                <a:lnTo>
                  <a:pt x="47673" y="1451723"/>
                </a:lnTo>
                <a:lnTo>
                  <a:pt x="58964" y="1314910"/>
                </a:lnTo>
                <a:lnTo>
                  <a:pt x="70255" y="1179913"/>
                </a:lnTo>
                <a:lnTo>
                  <a:pt x="83271" y="1042495"/>
                </a:lnTo>
                <a:lnTo>
                  <a:pt x="97542" y="904471"/>
                </a:lnTo>
                <a:lnTo>
                  <a:pt x="112596" y="768263"/>
                </a:lnTo>
                <a:lnTo>
                  <a:pt x="130160" y="630240"/>
                </a:lnTo>
                <a:lnTo>
                  <a:pt x="148978" y="492821"/>
                </a:lnTo>
                <a:lnTo>
                  <a:pt x="167640" y="354798"/>
                </a:lnTo>
                <a:lnTo>
                  <a:pt x="189438" y="217380"/>
                </a:lnTo>
                <a:lnTo>
                  <a:pt x="211706" y="8056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Freeform 5">
            <a:extLst>
              <a:ext uri="{FF2B5EF4-FFF2-40B4-BE49-F238E27FC236}">
                <a16:creationId xmlns:a16="http://schemas.microsoft.com/office/drawing/2014/main" id="{2D529E20-662F-4915-ACD7-970C026FD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5677511" flipH="1">
            <a:off x="3545327" y="190332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49165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поддержать прекрасную ЛЮБОВЬ – ЭМОЦИИ?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544" y="2433441"/>
            <a:ext cx="5459019" cy="3965594"/>
          </a:xfrm>
        </p:spPr>
        <p:txBody>
          <a:bodyPr>
            <a:normAutofit/>
          </a:bodyPr>
          <a:lstStyle/>
          <a:p>
            <a:r>
              <a:rPr lang="ru-RU" sz="3200" b="1" dirty="0"/>
              <a:t>Следите за своим мышлением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Наши мысли и наши чувства связаны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Мы имеем возможность управлять своими мыслями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/>
              <a:t>Думайте о хорошем и ваши чувства будут хорошими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6150" name="Picture 6" descr="Мысли, чувства и ощущения - Психологос">
            <a:extLst>
              <a:ext uri="{FF2B5EF4-FFF2-40B4-BE49-F238E27FC236}">
                <a16:creationId xmlns:a16="http://schemas.microsoft.com/office/drawing/2014/main" id="{2911E730-576C-5A40-826C-26D13A3E5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383" y="2696833"/>
            <a:ext cx="5602073" cy="3438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40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1383</TotalTime>
  <Words>480</Words>
  <Application>Microsoft Macintosh PowerPoint</Application>
  <PresentationFormat>Широкоэкранный</PresentationFormat>
  <Paragraphs>60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3</vt:lpstr>
      <vt:lpstr>Совет директоров</vt:lpstr>
      <vt:lpstr>Возвращаем теплый бриз</vt:lpstr>
      <vt:lpstr>ЛЮБОВЬ</vt:lpstr>
      <vt:lpstr>Решение – любовь «Якорь»</vt:lpstr>
      <vt:lpstr>Эмоции – любовь «етер»</vt:lpstr>
      <vt:lpstr>Как поддержать осознанную ЛЮБОВЬ-РЕШЕНИЕ?</vt:lpstr>
      <vt:lpstr>Как поддержать осознанную ЛЮБОВЬ-РЕШЕНИЕ?</vt:lpstr>
      <vt:lpstr>Как поддержать осознанную ЛЮБОВЬ-РЕШЕНИЕ?</vt:lpstr>
      <vt:lpstr>Как поддержать осознанную ЛЮБОВЬ-РЕШЕНИЕ?</vt:lpstr>
      <vt:lpstr>Как поддержать прекрасную ЛЮБОВЬ – ЭМОЦИИ?</vt:lpstr>
      <vt:lpstr>Как поддержать прекрасную ЛЮБОВЬ – ЭМОЦИИ?</vt:lpstr>
      <vt:lpstr>Как поддержать прекрасную ЛЮБОВЬ-ЭМОЦИИ?</vt:lpstr>
      <vt:lpstr>Как поддержать прекрасную ЛЮБОВЬ-ЭМОЦИИ?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ЛЮБОВЬ?</dc:title>
  <dc:creator>Natalia</dc:creator>
  <cp:lastModifiedBy>Natalia Dil</cp:lastModifiedBy>
  <cp:revision>17</cp:revision>
  <dcterms:created xsi:type="dcterms:W3CDTF">2021-09-13T03:05:39Z</dcterms:created>
  <dcterms:modified xsi:type="dcterms:W3CDTF">2022-04-12T23:51:08Z</dcterms:modified>
</cp:coreProperties>
</file>